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C0EE9B-806C-4754-BBEB-C85EC89FED2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A8B173-6055-4D41-AB40-CB6B07CB10E3}" v="135" dt="2021-04-11T21:57:51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6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2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Edmunds" userId="378a0e1237f66a80" providerId="LiveId" clId="{C2A8B173-6055-4D41-AB40-CB6B07CB10E3}"/>
    <pc:docChg chg="undo redo custSel addSld delSld modSld addSection delSection modSection">
      <pc:chgData name="Evan Edmunds" userId="378a0e1237f66a80" providerId="LiveId" clId="{C2A8B173-6055-4D41-AB40-CB6B07CB10E3}" dt="2021-04-11T22:08:52.178" v="4755" actId="20577"/>
      <pc:docMkLst>
        <pc:docMk/>
      </pc:docMkLst>
      <pc:sldChg chg="addSp delSp modSp mod setBg setClrOvrMap">
        <pc:chgData name="Evan Edmunds" userId="378a0e1237f66a80" providerId="LiveId" clId="{C2A8B173-6055-4D41-AB40-CB6B07CB10E3}" dt="2021-04-11T21:52:54.648" v="4265"/>
        <pc:sldMkLst>
          <pc:docMk/>
          <pc:sldMk cId="2717393177" sldId="256"/>
        </pc:sldMkLst>
        <pc:spChg chg="mod">
          <ac:chgData name="Evan Edmunds" userId="378a0e1237f66a80" providerId="LiveId" clId="{C2A8B173-6055-4D41-AB40-CB6B07CB10E3}" dt="2021-04-10T15:02:02.488" v="3682" actId="26606"/>
          <ac:spMkLst>
            <pc:docMk/>
            <pc:sldMk cId="2717393177" sldId="256"/>
            <ac:spMk id="6" creationId="{2B483AF7-5FAE-4E5B-B85D-12CE2D9126EE}"/>
          </ac:spMkLst>
        </pc:spChg>
        <pc:spChg chg="mod">
          <ac:chgData name="Evan Edmunds" userId="378a0e1237f66a80" providerId="LiveId" clId="{C2A8B173-6055-4D41-AB40-CB6B07CB10E3}" dt="2021-04-10T15:02:02.488" v="3682" actId="26606"/>
          <ac:spMkLst>
            <pc:docMk/>
            <pc:sldMk cId="2717393177" sldId="256"/>
            <ac:spMk id="7" creationId="{51E6F50D-B46E-484D-88B7-ECD7F6434FF2}"/>
          </ac:spMkLst>
        </pc:spChg>
        <pc:spChg chg="add">
          <ac:chgData name="Evan Edmunds" userId="378a0e1237f66a80" providerId="LiveId" clId="{C2A8B173-6055-4D41-AB40-CB6B07CB10E3}" dt="2021-04-10T15:02:02.488" v="3682" actId="26606"/>
          <ac:spMkLst>
            <pc:docMk/>
            <pc:sldMk cId="2717393177" sldId="256"/>
            <ac:spMk id="12" creationId="{DA3C47C2-33A2-44B2-BEAB-FEB679075C24}"/>
          </ac:spMkLst>
        </pc:spChg>
        <pc:spChg chg="add">
          <ac:chgData name="Evan Edmunds" userId="378a0e1237f66a80" providerId="LiveId" clId="{C2A8B173-6055-4D41-AB40-CB6B07CB10E3}" dt="2021-04-10T15:02:02.488" v="3682" actId="26606"/>
          <ac:spMkLst>
            <pc:docMk/>
            <pc:sldMk cId="2717393177" sldId="256"/>
            <ac:spMk id="14" creationId="{AD182BA8-54AD-4D9F-8264-B0FA8BB47D7C}"/>
          </ac:spMkLst>
        </pc:spChg>
        <pc:spChg chg="add">
          <ac:chgData name="Evan Edmunds" userId="378a0e1237f66a80" providerId="LiveId" clId="{C2A8B173-6055-4D41-AB40-CB6B07CB10E3}" dt="2021-04-10T15:02:02.488" v="3682" actId="26606"/>
          <ac:spMkLst>
            <pc:docMk/>
            <pc:sldMk cId="2717393177" sldId="256"/>
            <ac:spMk id="16" creationId="{4ED83379-0499-45E1-AB78-6AA230F96442}"/>
          </ac:spMkLst>
        </pc:spChg>
        <pc:picChg chg="add del mod">
          <ac:chgData name="Evan Edmunds" userId="378a0e1237f66a80" providerId="LiveId" clId="{C2A8B173-6055-4D41-AB40-CB6B07CB10E3}" dt="2021-04-10T15:05:59.660" v="3695"/>
          <ac:picMkLst>
            <pc:docMk/>
            <pc:sldMk cId="2717393177" sldId="256"/>
            <ac:picMk id="8" creationId="{871EEF39-1580-4D28-A5FF-7D726A3095E9}"/>
          </ac:picMkLst>
        </pc:picChg>
        <pc:picChg chg="add del mod">
          <ac:chgData name="Evan Edmunds" userId="378a0e1237f66a80" providerId="LiveId" clId="{C2A8B173-6055-4D41-AB40-CB6B07CB10E3}" dt="2021-04-11T21:52:54.648" v="4265"/>
          <ac:picMkLst>
            <pc:docMk/>
            <pc:sldMk cId="2717393177" sldId="256"/>
            <ac:picMk id="9" creationId="{A129508C-13FD-4308-81F0-ED29C19540E5}"/>
          </ac:picMkLst>
        </pc:picChg>
        <pc:picChg chg="add mod">
          <ac:chgData name="Evan Edmunds" userId="378a0e1237f66a80" providerId="LiveId" clId="{C2A8B173-6055-4D41-AB40-CB6B07CB10E3}" dt="2021-04-11T21:52:54.648" v="4265"/>
          <ac:picMkLst>
            <pc:docMk/>
            <pc:sldMk cId="2717393177" sldId="256"/>
            <ac:picMk id="10" creationId="{A74C5B11-A3D7-42EB-AC10-252BCCE07044}"/>
          </ac:picMkLst>
        </pc:picChg>
      </pc:sldChg>
      <pc:sldChg chg="addSp delSp modSp mod setBg">
        <pc:chgData name="Evan Edmunds" userId="378a0e1237f66a80" providerId="LiveId" clId="{C2A8B173-6055-4D41-AB40-CB6B07CB10E3}" dt="2021-04-11T21:54:06.164" v="4269" actId="27636"/>
        <pc:sldMkLst>
          <pc:docMk/>
          <pc:sldMk cId="541008110" sldId="257"/>
        </pc:sldMkLst>
        <pc:spChg chg="mod">
          <ac:chgData name="Evan Edmunds" userId="378a0e1237f66a80" providerId="LiveId" clId="{C2A8B173-6055-4D41-AB40-CB6B07CB10E3}" dt="2021-04-10T15:02:11.519" v="3683" actId="26606"/>
          <ac:spMkLst>
            <pc:docMk/>
            <pc:sldMk cId="541008110" sldId="257"/>
            <ac:spMk id="4" creationId="{E376D5BE-3657-4138-A94F-268BC497462C}"/>
          </ac:spMkLst>
        </pc:spChg>
        <pc:spChg chg="mod">
          <ac:chgData name="Evan Edmunds" userId="378a0e1237f66a80" providerId="LiveId" clId="{C2A8B173-6055-4D41-AB40-CB6B07CB10E3}" dt="2021-04-11T21:54:06.164" v="4269" actId="27636"/>
          <ac:spMkLst>
            <pc:docMk/>
            <pc:sldMk cId="541008110" sldId="257"/>
            <ac:spMk id="5" creationId="{D492D156-7572-4E7A-8A60-49F0BD842693}"/>
          </ac:spMkLst>
        </pc:spChg>
        <pc:spChg chg="add">
          <ac:chgData name="Evan Edmunds" userId="378a0e1237f66a80" providerId="LiveId" clId="{C2A8B173-6055-4D41-AB40-CB6B07CB10E3}" dt="2021-04-10T15:02:11.519" v="3683" actId="26606"/>
          <ac:spMkLst>
            <pc:docMk/>
            <pc:sldMk cId="541008110" sldId="257"/>
            <ac:spMk id="10" creationId="{C7FA33FF-088D-4F16-95A2-2C64D353DEA8}"/>
          </ac:spMkLst>
        </pc:spChg>
        <pc:spChg chg="add">
          <ac:chgData name="Evan Edmunds" userId="378a0e1237f66a80" providerId="LiveId" clId="{C2A8B173-6055-4D41-AB40-CB6B07CB10E3}" dt="2021-04-10T15:02:11.519" v="3683" actId="26606"/>
          <ac:spMkLst>
            <pc:docMk/>
            <pc:sldMk cId="541008110" sldId="257"/>
            <ac:spMk id="12" creationId="{A376EFB1-01CF-419F-ABF1-2AF02BBFCBD1}"/>
          </ac:spMkLst>
        </pc:spChg>
        <pc:spChg chg="add">
          <ac:chgData name="Evan Edmunds" userId="378a0e1237f66a80" providerId="LiveId" clId="{C2A8B173-6055-4D41-AB40-CB6B07CB10E3}" dt="2021-04-10T15:02:11.519" v="3683" actId="26606"/>
          <ac:spMkLst>
            <pc:docMk/>
            <pc:sldMk cId="541008110" sldId="257"/>
            <ac:spMk id="14" creationId="{FF9DEA15-78BD-4750-AA18-B9F28A6D5AB8}"/>
          </ac:spMkLst>
        </pc:spChg>
        <pc:picChg chg="add del mod">
          <ac:chgData name="Evan Edmunds" userId="378a0e1237f66a80" providerId="LiveId" clId="{C2A8B173-6055-4D41-AB40-CB6B07CB10E3}" dt="2021-04-10T15:10:25.270" v="3857"/>
          <ac:picMkLst>
            <pc:docMk/>
            <pc:sldMk cId="541008110" sldId="257"/>
            <ac:picMk id="6" creationId="{41FA4CD4-76CC-40AA-8FAF-24CE04033079}"/>
          </ac:picMkLst>
        </pc:picChg>
        <pc:picChg chg="add del mod">
          <ac:chgData name="Evan Edmunds" userId="378a0e1237f66a80" providerId="LiveId" clId="{C2A8B173-6055-4D41-AB40-CB6B07CB10E3}" dt="2021-04-10T15:10:56.997" v="3858"/>
          <ac:picMkLst>
            <pc:docMk/>
            <pc:sldMk cId="541008110" sldId="257"/>
            <ac:picMk id="7" creationId="{5DD00AD7-4A38-4C21-8C14-294B0792886B}"/>
          </ac:picMkLst>
        </pc:picChg>
        <pc:picChg chg="add del mod">
          <ac:chgData name="Evan Edmunds" userId="378a0e1237f66a80" providerId="LiveId" clId="{C2A8B173-6055-4D41-AB40-CB6B07CB10E3}" dt="2021-04-10T15:11:04.373" v="3859"/>
          <ac:picMkLst>
            <pc:docMk/>
            <pc:sldMk cId="541008110" sldId="257"/>
            <ac:picMk id="8" creationId="{9266271E-47A3-48FC-A9F1-40E7BA817191}"/>
          </ac:picMkLst>
        </pc:picChg>
        <pc:picChg chg="add del mod">
          <ac:chgData name="Evan Edmunds" userId="378a0e1237f66a80" providerId="LiveId" clId="{C2A8B173-6055-4D41-AB40-CB6B07CB10E3}" dt="2021-04-10T15:12:02.420" v="3860"/>
          <ac:picMkLst>
            <pc:docMk/>
            <pc:sldMk cId="541008110" sldId="257"/>
            <ac:picMk id="9" creationId="{13E435BC-5DD0-4975-970F-DBCB530C48E1}"/>
          </ac:picMkLst>
        </pc:picChg>
        <pc:picChg chg="add del mod">
          <ac:chgData name="Evan Edmunds" userId="378a0e1237f66a80" providerId="LiveId" clId="{C2A8B173-6055-4D41-AB40-CB6B07CB10E3}" dt="2021-04-10T15:12:08.965" v="3861"/>
          <ac:picMkLst>
            <pc:docMk/>
            <pc:sldMk cId="541008110" sldId="257"/>
            <ac:picMk id="11" creationId="{AD46F7B0-419A-4FD6-AB62-D2EAF85FA77C}"/>
          </ac:picMkLst>
        </pc:picChg>
        <pc:picChg chg="add del mod">
          <ac:chgData name="Evan Edmunds" userId="378a0e1237f66a80" providerId="LiveId" clId="{C2A8B173-6055-4D41-AB40-CB6B07CB10E3}" dt="2021-04-10T15:12:58.005" v="3862"/>
          <ac:picMkLst>
            <pc:docMk/>
            <pc:sldMk cId="541008110" sldId="257"/>
            <ac:picMk id="13" creationId="{A7393C8B-8FC8-472B-AD2C-F350B0D2A5CB}"/>
          </ac:picMkLst>
        </pc:picChg>
        <pc:picChg chg="add del mod">
          <ac:chgData name="Evan Edmunds" userId="378a0e1237f66a80" providerId="LiveId" clId="{C2A8B173-6055-4D41-AB40-CB6B07CB10E3}" dt="2021-04-10T15:13:44.215" v="3897"/>
          <ac:picMkLst>
            <pc:docMk/>
            <pc:sldMk cId="541008110" sldId="257"/>
            <ac:picMk id="15" creationId="{435C536B-4F88-408C-BE14-41CD9CDE1EB6}"/>
          </ac:picMkLst>
        </pc:picChg>
        <pc:picChg chg="add del mod">
          <ac:chgData name="Evan Edmunds" userId="378a0e1237f66a80" providerId="LiveId" clId="{C2A8B173-6055-4D41-AB40-CB6B07CB10E3}" dt="2021-04-10T15:13:57.655" v="3898"/>
          <ac:picMkLst>
            <pc:docMk/>
            <pc:sldMk cId="541008110" sldId="257"/>
            <ac:picMk id="16" creationId="{7EF9DDFD-7F48-4758-8BE5-7F6A50C0D620}"/>
          </ac:picMkLst>
        </pc:picChg>
        <pc:picChg chg="add del mod">
          <ac:chgData name="Evan Edmunds" userId="378a0e1237f66a80" providerId="LiveId" clId="{C2A8B173-6055-4D41-AB40-CB6B07CB10E3}" dt="2021-04-10T15:14:24.906" v="3899"/>
          <ac:picMkLst>
            <pc:docMk/>
            <pc:sldMk cId="541008110" sldId="257"/>
            <ac:picMk id="17" creationId="{C3E533F6-E13E-4092-A555-5282932FF3C3}"/>
          </ac:picMkLst>
        </pc:picChg>
        <pc:picChg chg="add del mod">
          <ac:chgData name="Evan Edmunds" userId="378a0e1237f66a80" providerId="LiveId" clId="{C2A8B173-6055-4D41-AB40-CB6B07CB10E3}" dt="2021-04-10T15:14:52.959" v="3900"/>
          <ac:picMkLst>
            <pc:docMk/>
            <pc:sldMk cId="541008110" sldId="257"/>
            <ac:picMk id="18" creationId="{ACCD1169-6B3A-4B9D-9A7E-501301F356DA}"/>
          </ac:picMkLst>
        </pc:picChg>
        <pc:picChg chg="add del mod">
          <ac:chgData name="Evan Edmunds" userId="378a0e1237f66a80" providerId="LiveId" clId="{C2A8B173-6055-4D41-AB40-CB6B07CB10E3}" dt="2021-04-10T15:15:38.346" v="3901"/>
          <ac:picMkLst>
            <pc:docMk/>
            <pc:sldMk cId="541008110" sldId="257"/>
            <ac:picMk id="19" creationId="{38262E91-76DC-4700-B18D-D94CF5B57924}"/>
          </ac:picMkLst>
        </pc:picChg>
        <pc:picChg chg="add del mod">
          <ac:chgData name="Evan Edmunds" userId="378a0e1237f66a80" providerId="LiveId" clId="{C2A8B173-6055-4D41-AB40-CB6B07CB10E3}" dt="2021-04-10T15:15:58.577" v="3902"/>
          <ac:picMkLst>
            <pc:docMk/>
            <pc:sldMk cId="541008110" sldId="257"/>
            <ac:picMk id="20" creationId="{06E4720D-D9A5-4B5D-AF46-CEF860B94C1A}"/>
          </ac:picMkLst>
        </pc:picChg>
        <pc:picChg chg="add del mod">
          <ac:chgData name="Evan Edmunds" userId="378a0e1237f66a80" providerId="LiveId" clId="{C2A8B173-6055-4D41-AB40-CB6B07CB10E3}" dt="2021-04-10T15:16:13.415" v="3903"/>
          <ac:picMkLst>
            <pc:docMk/>
            <pc:sldMk cId="541008110" sldId="257"/>
            <ac:picMk id="21" creationId="{BAA6BC14-0E92-4B5E-AA8A-81748461BE40}"/>
          </ac:picMkLst>
        </pc:picChg>
        <pc:picChg chg="add del mod">
          <ac:chgData name="Evan Edmunds" userId="378a0e1237f66a80" providerId="LiveId" clId="{C2A8B173-6055-4D41-AB40-CB6B07CB10E3}" dt="2021-04-10T15:16:47.628" v="3904"/>
          <ac:picMkLst>
            <pc:docMk/>
            <pc:sldMk cId="541008110" sldId="257"/>
            <ac:picMk id="22" creationId="{ACC37C21-E788-4A38-974F-051FF151B0B5}"/>
          </ac:picMkLst>
        </pc:picChg>
        <pc:picChg chg="add del mod">
          <ac:chgData name="Evan Edmunds" userId="378a0e1237f66a80" providerId="LiveId" clId="{C2A8B173-6055-4D41-AB40-CB6B07CB10E3}" dt="2021-04-10T15:17:03.722" v="3905"/>
          <ac:picMkLst>
            <pc:docMk/>
            <pc:sldMk cId="541008110" sldId="257"/>
            <ac:picMk id="23" creationId="{2DBFB081-FFB4-4DAC-9FBC-40408562ED4D}"/>
          </ac:picMkLst>
        </pc:picChg>
        <pc:picChg chg="add del mod">
          <ac:chgData name="Evan Edmunds" userId="378a0e1237f66a80" providerId="LiveId" clId="{C2A8B173-6055-4D41-AB40-CB6B07CB10E3}" dt="2021-04-10T15:18:03.451" v="3906"/>
          <ac:picMkLst>
            <pc:docMk/>
            <pc:sldMk cId="541008110" sldId="257"/>
            <ac:picMk id="24" creationId="{42C3A9F5-3D26-41EE-AAA1-495EC1F6FCDA}"/>
          </ac:picMkLst>
        </pc:picChg>
        <pc:picChg chg="add del mod">
          <ac:chgData name="Evan Edmunds" userId="378a0e1237f66a80" providerId="LiveId" clId="{C2A8B173-6055-4D41-AB40-CB6B07CB10E3}" dt="2021-04-10T15:20:48.120" v="3907"/>
          <ac:picMkLst>
            <pc:docMk/>
            <pc:sldMk cId="541008110" sldId="257"/>
            <ac:picMk id="25" creationId="{D09C82A5-86BA-465B-81C9-20806EA3E97E}"/>
          </ac:picMkLst>
        </pc:picChg>
        <pc:picChg chg="add del mod">
          <ac:chgData name="Evan Edmunds" userId="378a0e1237f66a80" providerId="LiveId" clId="{C2A8B173-6055-4D41-AB40-CB6B07CB10E3}" dt="2021-04-10T15:21:03.620" v="3908"/>
          <ac:picMkLst>
            <pc:docMk/>
            <pc:sldMk cId="541008110" sldId="257"/>
            <ac:picMk id="26" creationId="{2CEB6183-5253-46FC-991A-37D62997B7C2}"/>
          </ac:picMkLst>
        </pc:picChg>
        <pc:picChg chg="add del mod">
          <ac:chgData name="Evan Edmunds" userId="378a0e1237f66a80" providerId="LiveId" clId="{C2A8B173-6055-4D41-AB40-CB6B07CB10E3}" dt="2021-04-10T15:21:59.120" v="3909"/>
          <ac:picMkLst>
            <pc:docMk/>
            <pc:sldMk cId="541008110" sldId="257"/>
            <ac:picMk id="27" creationId="{9499EAFC-6168-4110-B115-6964B4A247D5}"/>
          </ac:picMkLst>
        </pc:picChg>
        <pc:picChg chg="add del mod">
          <ac:chgData name="Evan Edmunds" userId="378a0e1237f66a80" providerId="LiveId" clId="{C2A8B173-6055-4D41-AB40-CB6B07CB10E3}" dt="2021-04-10T15:22:32.204" v="3910"/>
          <ac:picMkLst>
            <pc:docMk/>
            <pc:sldMk cId="541008110" sldId="257"/>
            <ac:picMk id="28" creationId="{717C8C4D-E8F4-423F-8B25-BFA86F1422FF}"/>
          </ac:picMkLst>
        </pc:picChg>
        <pc:picChg chg="add del mod">
          <ac:chgData name="Evan Edmunds" userId="378a0e1237f66a80" providerId="LiveId" clId="{C2A8B173-6055-4D41-AB40-CB6B07CB10E3}" dt="2021-04-10T15:22:56.115" v="3911"/>
          <ac:picMkLst>
            <pc:docMk/>
            <pc:sldMk cId="541008110" sldId="257"/>
            <ac:picMk id="29" creationId="{CE4D6EF8-118B-4430-8E02-897F1DE7233B}"/>
          </ac:picMkLst>
        </pc:picChg>
        <pc:picChg chg="add del mod">
          <ac:chgData name="Evan Edmunds" userId="378a0e1237f66a80" providerId="LiveId" clId="{C2A8B173-6055-4D41-AB40-CB6B07CB10E3}" dt="2021-04-10T15:23:54.980" v="3912"/>
          <ac:picMkLst>
            <pc:docMk/>
            <pc:sldMk cId="541008110" sldId="257"/>
            <ac:picMk id="30" creationId="{30B32B11-B618-4183-ADB8-DA6ABADCCD4E}"/>
          </ac:picMkLst>
        </pc:picChg>
        <pc:picChg chg="add mod">
          <ac:chgData name="Evan Edmunds" userId="378a0e1237f66a80" providerId="LiveId" clId="{C2A8B173-6055-4D41-AB40-CB6B07CB10E3}" dt="2021-04-10T15:23:54.980" v="3912"/>
          <ac:picMkLst>
            <pc:docMk/>
            <pc:sldMk cId="541008110" sldId="257"/>
            <ac:picMk id="31" creationId="{B6CB5C93-C059-4737-BA21-64B702BB87C7}"/>
          </ac:picMkLst>
        </pc:picChg>
      </pc:sldChg>
      <pc:sldChg chg="addSp delSp modSp new mod setBg">
        <pc:chgData name="Evan Edmunds" userId="378a0e1237f66a80" providerId="LiveId" clId="{C2A8B173-6055-4D41-AB40-CB6B07CB10E3}" dt="2021-04-11T21:54:35.629" v="4276" actId="20577"/>
        <pc:sldMkLst>
          <pc:docMk/>
          <pc:sldMk cId="2969692241" sldId="258"/>
        </pc:sldMkLst>
        <pc:spChg chg="mod">
          <ac:chgData name="Evan Edmunds" userId="378a0e1237f66a80" providerId="LiveId" clId="{C2A8B173-6055-4D41-AB40-CB6B07CB10E3}" dt="2021-04-10T15:02:59.676" v="3687" actId="1076"/>
          <ac:spMkLst>
            <pc:docMk/>
            <pc:sldMk cId="2969692241" sldId="258"/>
            <ac:spMk id="2" creationId="{68CC037F-A3EC-42AF-8718-8B41B251F7FA}"/>
          </ac:spMkLst>
        </pc:spChg>
        <pc:spChg chg="mod">
          <ac:chgData name="Evan Edmunds" userId="378a0e1237f66a80" providerId="LiveId" clId="{C2A8B173-6055-4D41-AB40-CB6B07CB10E3}" dt="2021-04-11T21:54:35.629" v="4276" actId="20577"/>
          <ac:spMkLst>
            <pc:docMk/>
            <pc:sldMk cId="2969692241" sldId="258"/>
            <ac:spMk id="3" creationId="{DCF0C3A4-D948-4C7F-9921-FD876CEB0196}"/>
          </ac:spMkLst>
        </pc:spChg>
        <pc:spChg chg="add">
          <ac:chgData name="Evan Edmunds" userId="378a0e1237f66a80" providerId="LiveId" clId="{C2A8B173-6055-4D41-AB40-CB6B07CB10E3}" dt="2021-04-10T15:02:16.631" v="3684" actId="26606"/>
          <ac:spMkLst>
            <pc:docMk/>
            <pc:sldMk cId="2969692241" sldId="258"/>
            <ac:spMk id="8" creationId="{C7FA33FF-088D-4F16-95A2-2C64D353DEA8}"/>
          </ac:spMkLst>
        </pc:spChg>
        <pc:spChg chg="add">
          <ac:chgData name="Evan Edmunds" userId="378a0e1237f66a80" providerId="LiveId" clId="{C2A8B173-6055-4D41-AB40-CB6B07CB10E3}" dt="2021-04-10T15:02:16.631" v="3684" actId="26606"/>
          <ac:spMkLst>
            <pc:docMk/>
            <pc:sldMk cId="2969692241" sldId="258"/>
            <ac:spMk id="10" creationId="{A376EFB1-01CF-419F-ABF1-2AF02BBFCBD1}"/>
          </ac:spMkLst>
        </pc:spChg>
        <pc:spChg chg="add">
          <ac:chgData name="Evan Edmunds" userId="378a0e1237f66a80" providerId="LiveId" clId="{C2A8B173-6055-4D41-AB40-CB6B07CB10E3}" dt="2021-04-10T15:02:16.631" v="3684" actId="26606"/>
          <ac:spMkLst>
            <pc:docMk/>
            <pc:sldMk cId="2969692241" sldId="258"/>
            <ac:spMk id="12" creationId="{FF9DEA15-78BD-4750-AA18-B9F28A6D5AB8}"/>
          </ac:spMkLst>
        </pc:spChg>
        <pc:picChg chg="add del mod">
          <ac:chgData name="Evan Edmunds" userId="378a0e1237f66a80" providerId="LiveId" clId="{C2A8B173-6055-4D41-AB40-CB6B07CB10E3}" dt="2021-04-10T15:25:26.468" v="3914"/>
          <ac:picMkLst>
            <pc:docMk/>
            <pc:sldMk cId="2969692241" sldId="258"/>
            <ac:picMk id="4" creationId="{A54DF407-08CF-4788-8A95-1BD924B631E0}"/>
          </ac:picMkLst>
        </pc:picChg>
        <pc:picChg chg="add del mod">
          <ac:chgData name="Evan Edmunds" userId="378a0e1237f66a80" providerId="LiveId" clId="{C2A8B173-6055-4D41-AB40-CB6B07CB10E3}" dt="2021-04-10T15:26:58.161" v="3915"/>
          <ac:picMkLst>
            <pc:docMk/>
            <pc:sldMk cId="2969692241" sldId="258"/>
            <ac:picMk id="5" creationId="{11302F5B-6AA8-48E9-AAFB-629CC8B64778}"/>
          </ac:picMkLst>
        </pc:picChg>
        <pc:picChg chg="add del mod">
          <ac:chgData name="Evan Edmunds" userId="378a0e1237f66a80" providerId="LiveId" clId="{C2A8B173-6055-4D41-AB40-CB6B07CB10E3}" dt="2021-04-10T15:27:25.545" v="3916"/>
          <ac:picMkLst>
            <pc:docMk/>
            <pc:sldMk cId="2969692241" sldId="258"/>
            <ac:picMk id="6" creationId="{2E358BAD-EBE1-4B88-BAC8-C4FF750F7831}"/>
          </ac:picMkLst>
        </pc:picChg>
        <pc:picChg chg="add del mod">
          <ac:chgData name="Evan Edmunds" userId="378a0e1237f66a80" providerId="LiveId" clId="{C2A8B173-6055-4D41-AB40-CB6B07CB10E3}" dt="2021-04-10T15:28:22.162" v="3917"/>
          <ac:picMkLst>
            <pc:docMk/>
            <pc:sldMk cId="2969692241" sldId="258"/>
            <ac:picMk id="7" creationId="{AE9B91B8-3392-4EF5-A046-7F92DA9F1429}"/>
          </ac:picMkLst>
        </pc:picChg>
        <pc:picChg chg="add del mod">
          <ac:chgData name="Evan Edmunds" userId="378a0e1237f66a80" providerId="LiveId" clId="{C2A8B173-6055-4D41-AB40-CB6B07CB10E3}" dt="2021-04-10T15:28:35.523" v="3918"/>
          <ac:picMkLst>
            <pc:docMk/>
            <pc:sldMk cId="2969692241" sldId="258"/>
            <ac:picMk id="9" creationId="{A521581E-A865-4E9C-8AA6-6F473EDCF64E}"/>
          </ac:picMkLst>
        </pc:picChg>
        <pc:picChg chg="add del mod">
          <ac:chgData name="Evan Edmunds" userId="378a0e1237f66a80" providerId="LiveId" clId="{C2A8B173-6055-4D41-AB40-CB6B07CB10E3}" dt="2021-04-10T15:29:27.826" v="3919"/>
          <ac:picMkLst>
            <pc:docMk/>
            <pc:sldMk cId="2969692241" sldId="258"/>
            <ac:picMk id="11" creationId="{E62E23D0-6F7B-4C36-B3F0-5E6FB95E7962}"/>
          </ac:picMkLst>
        </pc:picChg>
        <pc:picChg chg="add mod">
          <ac:chgData name="Evan Edmunds" userId="378a0e1237f66a80" providerId="LiveId" clId="{C2A8B173-6055-4D41-AB40-CB6B07CB10E3}" dt="2021-04-10T15:29:27.826" v="3919"/>
          <ac:picMkLst>
            <pc:docMk/>
            <pc:sldMk cId="2969692241" sldId="258"/>
            <ac:picMk id="13" creationId="{6A58EF49-82A9-45D3-9589-05F2A4E919BE}"/>
          </ac:picMkLst>
        </pc:picChg>
      </pc:sldChg>
      <pc:sldChg chg="addSp delSp modSp new mod setBg setClrOvrMap">
        <pc:chgData name="Evan Edmunds" userId="378a0e1237f66a80" providerId="LiveId" clId="{C2A8B173-6055-4D41-AB40-CB6B07CB10E3}" dt="2021-04-11T21:56:19.687" v="4592" actId="33524"/>
        <pc:sldMkLst>
          <pc:docMk/>
          <pc:sldMk cId="2964026340" sldId="259"/>
        </pc:sldMkLst>
        <pc:spChg chg="mod">
          <ac:chgData name="Evan Edmunds" userId="378a0e1237f66a80" providerId="LiveId" clId="{C2A8B173-6055-4D41-AB40-CB6B07CB10E3}" dt="2021-04-10T15:02:44.200" v="3685" actId="26606"/>
          <ac:spMkLst>
            <pc:docMk/>
            <pc:sldMk cId="2964026340" sldId="259"/>
            <ac:spMk id="2" creationId="{B2507794-4BC4-41B8-B3CF-AAB7CE94E355}"/>
          </ac:spMkLst>
        </pc:spChg>
        <pc:spChg chg="mod">
          <ac:chgData name="Evan Edmunds" userId="378a0e1237f66a80" providerId="LiveId" clId="{C2A8B173-6055-4D41-AB40-CB6B07CB10E3}" dt="2021-04-11T21:56:19.687" v="4592" actId="33524"/>
          <ac:spMkLst>
            <pc:docMk/>
            <pc:sldMk cId="2964026340" sldId="259"/>
            <ac:spMk id="3" creationId="{D6033841-11F7-4E65-909F-8CE74330EDA5}"/>
          </ac:spMkLst>
        </pc:spChg>
        <pc:spChg chg="add del mod">
          <ac:chgData name="Evan Edmunds" userId="378a0e1237f66a80" providerId="LiveId" clId="{C2A8B173-6055-4D41-AB40-CB6B07CB10E3}" dt="2021-04-10T04:02:41.216" v="952" actId="478"/>
          <ac:spMkLst>
            <pc:docMk/>
            <pc:sldMk cId="2964026340" sldId="259"/>
            <ac:spMk id="5" creationId="{5BF6C075-DE3D-4850-BFE2-F53C3F186461}"/>
          </ac:spMkLst>
        </pc:spChg>
        <pc:spChg chg="add">
          <ac:chgData name="Evan Edmunds" userId="378a0e1237f66a80" providerId="LiveId" clId="{C2A8B173-6055-4D41-AB40-CB6B07CB10E3}" dt="2021-04-10T15:02:44.200" v="3685" actId="26606"/>
          <ac:spMkLst>
            <pc:docMk/>
            <pc:sldMk cId="2964026340" sldId="259"/>
            <ac:spMk id="9" creationId="{C7FA33FF-088D-4F16-95A2-2C64D353DEA8}"/>
          </ac:spMkLst>
        </pc:spChg>
        <pc:spChg chg="add">
          <ac:chgData name="Evan Edmunds" userId="378a0e1237f66a80" providerId="LiveId" clId="{C2A8B173-6055-4D41-AB40-CB6B07CB10E3}" dt="2021-04-10T15:02:44.200" v="3685" actId="26606"/>
          <ac:spMkLst>
            <pc:docMk/>
            <pc:sldMk cId="2964026340" sldId="259"/>
            <ac:spMk id="11" creationId="{A376EFB1-01CF-419F-ABF1-2AF02BBFCBD1}"/>
          </ac:spMkLst>
        </pc:spChg>
        <pc:spChg chg="add">
          <ac:chgData name="Evan Edmunds" userId="378a0e1237f66a80" providerId="LiveId" clId="{C2A8B173-6055-4D41-AB40-CB6B07CB10E3}" dt="2021-04-10T15:02:44.200" v="3685" actId="26606"/>
          <ac:spMkLst>
            <pc:docMk/>
            <pc:sldMk cId="2964026340" sldId="259"/>
            <ac:spMk id="13" creationId="{FF9DEA15-78BD-4750-AA18-B9F28A6D5AB8}"/>
          </ac:spMkLst>
        </pc:spChg>
        <pc:picChg chg="add mod">
          <ac:chgData name="Evan Edmunds" userId="378a0e1237f66a80" providerId="LiveId" clId="{C2A8B173-6055-4D41-AB40-CB6B07CB10E3}" dt="2021-04-10T15:02:44.200" v="3685" actId="26606"/>
          <ac:picMkLst>
            <pc:docMk/>
            <pc:sldMk cId="2964026340" sldId="259"/>
            <ac:picMk id="4" creationId="{6B664F6A-39B9-45BE-AEFF-FF8349DC844D}"/>
          </ac:picMkLst>
        </pc:picChg>
        <pc:picChg chg="add del mod">
          <ac:chgData name="Evan Edmunds" userId="378a0e1237f66a80" providerId="LiveId" clId="{C2A8B173-6055-4D41-AB40-CB6B07CB10E3}" dt="2021-04-10T15:38:51.259" v="3929"/>
          <ac:picMkLst>
            <pc:docMk/>
            <pc:sldMk cId="2964026340" sldId="259"/>
            <ac:picMk id="6" creationId="{9A5B32D9-B6D9-45FA-9649-622AA1286FC4}"/>
          </ac:picMkLst>
        </pc:picChg>
        <pc:picChg chg="add del mod">
          <ac:chgData name="Evan Edmunds" userId="378a0e1237f66a80" providerId="LiveId" clId="{C2A8B173-6055-4D41-AB40-CB6B07CB10E3}" dt="2021-04-10T15:38:59.107" v="3930"/>
          <ac:picMkLst>
            <pc:docMk/>
            <pc:sldMk cId="2964026340" sldId="259"/>
            <ac:picMk id="7" creationId="{103C2C77-2B1A-4332-BDC5-114C8E6EA804}"/>
          </ac:picMkLst>
        </pc:picChg>
        <pc:picChg chg="add del mod">
          <ac:chgData name="Evan Edmunds" userId="378a0e1237f66a80" providerId="LiveId" clId="{C2A8B173-6055-4D41-AB40-CB6B07CB10E3}" dt="2021-04-10T15:39:23.004" v="3931"/>
          <ac:picMkLst>
            <pc:docMk/>
            <pc:sldMk cId="2964026340" sldId="259"/>
            <ac:picMk id="8" creationId="{242958CB-1EBF-498B-99B6-93C398A1E09B}"/>
          </ac:picMkLst>
        </pc:picChg>
        <pc:picChg chg="add del mod">
          <ac:chgData name="Evan Edmunds" userId="378a0e1237f66a80" providerId="LiveId" clId="{C2A8B173-6055-4D41-AB40-CB6B07CB10E3}" dt="2021-04-10T15:39:51.089" v="3932"/>
          <ac:picMkLst>
            <pc:docMk/>
            <pc:sldMk cId="2964026340" sldId="259"/>
            <ac:picMk id="10" creationId="{8BF87758-3851-4DC5-9EF6-3228079D7A27}"/>
          </ac:picMkLst>
        </pc:picChg>
        <pc:picChg chg="add del mod">
          <ac:chgData name="Evan Edmunds" userId="378a0e1237f66a80" providerId="LiveId" clId="{C2A8B173-6055-4D41-AB40-CB6B07CB10E3}" dt="2021-04-10T15:39:56.891" v="3933"/>
          <ac:picMkLst>
            <pc:docMk/>
            <pc:sldMk cId="2964026340" sldId="259"/>
            <ac:picMk id="12" creationId="{03D82EB9-968B-4878-BB1C-509085AAB000}"/>
          </ac:picMkLst>
        </pc:picChg>
        <pc:picChg chg="add del mod">
          <ac:chgData name="Evan Edmunds" userId="378a0e1237f66a80" providerId="LiveId" clId="{C2A8B173-6055-4D41-AB40-CB6B07CB10E3}" dt="2021-04-10T15:40:25.327" v="3934"/>
          <ac:picMkLst>
            <pc:docMk/>
            <pc:sldMk cId="2964026340" sldId="259"/>
            <ac:picMk id="14" creationId="{EFA49346-1797-4F90-A5DD-6868A8E630BC}"/>
          </ac:picMkLst>
        </pc:picChg>
        <pc:picChg chg="add del mod">
          <ac:chgData name="Evan Edmunds" userId="378a0e1237f66a80" providerId="LiveId" clId="{C2A8B173-6055-4D41-AB40-CB6B07CB10E3}" dt="2021-04-10T15:41:02.390" v="3935"/>
          <ac:picMkLst>
            <pc:docMk/>
            <pc:sldMk cId="2964026340" sldId="259"/>
            <ac:picMk id="15" creationId="{59EFE04C-922C-4CD3-892E-1F897902DEA4}"/>
          </ac:picMkLst>
        </pc:picChg>
        <pc:picChg chg="add del mod">
          <ac:chgData name="Evan Edmunds" userId="378a0e1237f66a80" providerId="LiveId" clId="{C2A8B173-6055-4D41-AB40-CB6B07CB10E3}" dt="2021-04-10T15:41:15.427" v="3936"/>
          <ac:picMkLst>
            <pc:docMk/>
            <pc:sldMk cId="2964026340" sldId="259"/>
            <ac:picMk id="16" creationId="{34DD2B97-114A-4A56-A962-BB30397E5792}"/>
          </ac:picMkLst>
        </pc:picChg>
        <pc:picChg chg="add del mod">
          <ac:chgData name="Evan Edmunds" userId="378a0e1237f66a80" providerId="LiveId" clId="{C2A8B173-6055-4D41-AB40-CB6B07CB10E3}" dt="2021-04-10T15:41:26.985" v="3937"/>
          <ac:picMkLst>
            <pc:docMk/>
            <pc:sldMk cId="2964026340" sldId="259"/>
            <ac:picMk id="17" creationId="{0C417BB4-AE81-49EA-925D-F0B5DED86926}"/>
          </ac:picMkLst>
        </pc:picChg>
        <pc:picChg chg="add del mod">
          <ac:chgData name="Evan Edmunds" userId="378a0e1237f66a80" providerId="LiveId" clId="{C2A8B173-6055-4D41-AB40-CB6B07CB10E3}" dt="2021-04-10T15:41:33.707" v="3938"/>
          <ac:picMkLst>
            <pc:docMk/>
            <pc:sldMk cId="2964026340" sldId="259"/>
            <ac:picMk id="18" creationId="{83879EAC-7769-47C4-AD2F-33F55FA64547}"/>
          </ac:picMkLst>
        </pc:picChg>
        <pc:picChg chg="add del mod">
          <ac:chgData name="Evan Edmunds" userId="378a0e1237f66a80" providerId="LiveId" clId="{C2A8B173-6055-4D41-AB40-CB6B07CB10E3}" dt="2021-04-10T15:41:46.303" v="3939"/>
          <ac:picMkLst>
            <pc:docMk/>
            <pc:sldMk cId="2964026340" sldId="259"/>
            <ac:picMk id="19" creationId="{9B113509-BEDF-4935-8E85-63A248C16FFB}"/>
          </ac:picMkLst>
        </pc:picChg>
        <pc:picChg chg="add del mod">
          <ac:chgData name="Evan Edmunds" userId="378a0e1237f66a80" providerId="LiveId" clId="{C2A8B173-6055-4D41-AB40-CB6B07CB10E3}" dt="2021-04-10T15:42:18.739" v="3940"/>
          <ac:picMkLst>
            <pc:docMk/>
            <pc:sldMk cId="2964026340" sldId="259"/>
            <ac:picMk id="20" creationId="{AEAAD2A2-D3A1-4747-B7B6-32C9A4170C08}"/>
          </ac:picMkLst>
        </pc:picChg>
        <pc:picChg chg="add del mod">
          <ac:chgData name="Evan Edmunds" userId="378a0e1237f66a80" providerId="LiveId" clId="{C2A8B173-6055-4D41-AB40-CB6B07CB10E3}" dt="2021-04-10T15:43:32.895" v="3941"/>
          <ac:picMkLst>
            <pc:docMk/>
            <pc:sldMk cId="2964026340" sldId="259"/>
            <ac:picMk id="21" creationId="{6FABE4B2-9F92-4531-A6E9-340F48F7EF1F}"/>
          </ac:picMkLst>
        </pc:picChg>
        <pc:picChg chg="add del mod">
          <ac:chgData name="Evan Edmunds" userId="378a0e1237f66a80" providerId="LiveId" clId="{C2A8B173-6055-4D41-AB40-CB6B07CB10E3}" dt="2021-04-10T15:44:19.786" v="3942"/>
          <ac:picMkLst>
            <pc:docMk/>
            <pc:sldMk cId="2964026340" sldId="259"/>
            <ac:picMk id="22" creationId="{F8866E29-3F29-4B8D-9EA0-33F60DA8530A}"/>
          </ac:picMkLst>
        </pc:picChg>
        <pc:picChg chg="add del mod">
          <ac:chgData name="Evan Edmunds" userId="378a0e1237f66a80" providerId="LiveId" clId="{C2A8B173-6055-4D41-AB40-CB6B07CB10E3}" dt="2021-04-10T15:45:07.380" v="3943"/>
          <ac:picMkLst>
            <pc:docMk/>
            <pc:sldMk cId="2964026340" sldId="259"/>
            <ac:picMk id="23" creationId="{2901582C-E5C6-4EB0-A799-797068AEAC29}"/>
          </ac:picMkLst>
        </pc:picChg>
        <pc:picChg chg="add del mod">
          <ac:chgData name="Evan Edmunds" userId="378a0e1237f66a80" providerId="LiveId" clId="{C2A8B173-6055-4D41-AB40-CB6B07CB10E3}" dt="2021-04-10T15:45:55.398" v="3944"/>
          <ac:picMkLst>
            <pc:docMk/>
            <pc:sldMk cId="2964026340" sldId="259"/>
            <ac:picMk id="24" creationId="{4243933B-D8F0-4C5C-8AE7-03342C45947F}"/>
          </ac:picMkLst>
        </pc:picChg>
        <pc:picChg chg="add del mod">
          <ac:chgData name="Evan Edmunds" userId="378a0e1237f66a80" providerId="LiveId" clId="{C2A8B173-6055-4D41-AB40-CB6B07CB10E3}" dt="2021-04-10T15:46:27.740" v="3945"/>
          <ac:picMkLst>
            <pc:docMk/>
            <pc:sldMk cId="2964026340" sldId="259"/>
            <ac:picMk id="25" creationId="{52E3EA82-E1FA-4745-8EEC-DC3E7A635F89}"/>
          </ac:picMkLst>
        </pc:picChg>
        <pc:picChg chg="add del mod">
          <ac:chgData name="Evan Edmunds" userId="378a0e1237f66a80" providerId="LiveId" clId="{C2A8B173-6055-4D41-AB40-CB6B07CB10E3}" dt="2021-04-10T15:48:52.538" v="3946"/>
          <ac:picMkLst>
            <pc:docMk/>
            <pc:sldMk cId="2964026340" sldId="259"/>
            <ac:picMk id="26" creationId="{49A4A521-7911-4B98-8DC5-DA084E058FB7}"/>
          </ac:picMkLst>
        </pc:picChg>
        <pc:picChg chg="add del mod">
          <ac:chgData name="Evan Edmunds" userId="378a0e1237f66a80" providerId="LiveId" clId="{C2A8B173-6055-4D41-AB40-CB6B07CB10E3}" dt="2021-04-10T15:48:59.361" v="3947"/>
          <ac:picMkLst>
            <pc:docMk/>
            <pc:sldMk cId="2964026340" sldId="259"/>
            <ac:picMk id="27" creationId="{766D9BA3-8E2D-40E2-8B07-96EC2882D670}"/>
          </ac:picMkLst>
        </pc:picChg>
        <pc:picChg chg="add del mod">
          <ac:chgData name="Evan Edmunds" userId="378a0e1237f66a80" providerId="LiveId" clId="{C2A8B173-6055-4D41-AB40-CB6B07CB10E3}" dt="2021-04-10T15:49:10.815" v="3948"/>
          <ac:picMkLst>
            <pc:docMk/>
            <pc:sldMk cId="2964026340" sldId="259"/>
            <ac:picMk id="28" creationId="{EC55252E-08DD-4011-BB7C-CD5330AE1015}"/>
          </ac:picMkLst>
        </pc:picChg>
        <pc:picChg chg="add del mod">
          <ac:chgData name="Evan Edmunds" userId="378a0e1237f66a80" providerId="LiveId" clId="{C2A8B173-6055-4D41-AB40-CB6B07CB10E3}" dt="2021-04-10T15:50:14.256" v="3949"/>
          <ac:picMkLst>
            <pc:docMk/>
            <pc:sldMk cId="2964026340" sldId="259"/>
            <ac:picMk id="29" creationId="{106AB436-5664-4C05-9FD0-C268E314918C}"/>
          </ac:picMkLst>
        </pc:picChg>
        <pc:picChg chg="add del mod">
          <ac:chgData name="Evan Edmunds" userId="378a0e1237f66a80" providerId="LiveId" clId="{C2A8B173-6055-4D41-AB40-CB6B07CB10E3}" dt="2021-04-10T15:51:18.328" v="3950"/>
          <ac:picMkLst>
            <pc:docMk/>
            <pc:sldMk cId="2964026340" sldId="259"/>
            <ac:picMk id="30" creationId="{8B817E04-A48B-4F83-930E-08643E1432FF}"/>
          </ac:picMkLst>
        </pc:picChg>
        <pc:picChg chg="add del mod">
          <ac:chgData name="Evan Edmunds" userId="378a0e1237f66a80" providerId="LiveId" clId="{C2A8B173-6055-4D41-AB40-CB6B07CB10E3}" dt="2021-04-10T15:51:32.632" v="3951"/>
          <ac:picMkLst>
            <pc:docMk/>
            <pc:sldMk cId="2964026340" sldId="259"/>
            <ac:picMk id="31" creationId="{6910F145-EE6D-4BDA-B26D-3EDC7216010D}"/>
          </ac:picMkLst>
        </pc:picChg>
        <pc:picChg chg="add del mod">
          <ac:chgData name="Evan Edmunds" userId="378a0e1237f66a80" providerId="LiveId" clId="{C2A8B173-6055-4D41-AB40-CB6B07CB10E3}" dt="2021-04-10T15:52:32.140" v="3952"/>
          <ac:picMkLst>
            <pc:docMk/>
            <pc:sldMk cId="2964026340" sldId="259"/>
            <ac:picMk id="32" creationId="{F149D5A0-A139-4B8D-BC49-8E8158F2AD11}"/>
          </ac:picMkLst>
        </pc:picChg>
        <pc:picChg chg="add del mod">
          <ac:chgData name="Evan Edmunds" userId="378a0e1237f66a80" providerId="LiveId" clId="{C2A8B173-6055-4D41-AB40-CB6B07CB10E3}" dt="2021-04-10T15:52:39.082" v="3953"/>
          <ac:picMkLst>
            <pc:docMk/>
            <pc:sldMk cId="2964026340" sldId="259"/>
            <ac:picMk id="33" creationId="{759FC304-A8CC-4EE9-BC9A-C7346656ABDB}"/>
          </ac:picMkLst>
        </pc:picChg>
        <pc:picChg chg="add del mod">
          <ac:chgData name="Evan Edmunds" userId="378a0e1237f66a80" providerId="LiveId" clId="{C2A8B173-6055-4D41-AB40-CB6B07CB10E3}" dt="2021-04-10T15:52:46.928" v="3954"/>
          <ac:picMkLst>
            <pc:docMk/>
            <pc:sldMk cId="2964026340" sldId="259"/>
            <ac:picMk id="34" creationId="{C85AE7C5-6254-4ABA-A92D-C9091F985C0B}"/>
          </ac:picMkLst>
        </pc:picChg>
        <pc:picChg chg="add del mod">
          <ac:chgData name="Evan Edmunds" userId="378a0e1237f66a80" providerId="LiveId" clId="{C2A8B173-6055-4D41-AB40-CB6B07CB10E3}" dt="2021-04-10T15:52:52.006" v="3955"/>
          <ac:picMkLst>
            <pc:docMk/>
            <pc:sldMk cId="2964026340" sldId="259"/>
            <ac:picMk id="35" creationId="{4D14872B-E220-4F99-8A16-403B4A1E46BA}"/>
          </ac:picMkLst>
        </pc:picChg>
        <pc:picChg chg="add del mod">
          <ac:chgData name="Evan Edmunds" userId="378a0e1237f66a80" providerId="LiveId" clId="{C2A8B173-6055-4D41-AB40-CB6B07CB10E3}" dt="2021-04-10T15:53:39.348" v="3956"/>
          <ac:picMkLst>
            <pc:docMk/>
            <pc:sldMk cId="2964026340" sldId="259"/>
            <ac:picMk id="36" creationId="{65F5B7DE-2658-4F2E-8F3C-0DFF87AB10A5}"/>
          </ac:picMkLst>
        </pc:picChg>
        <pc:picChg chg="add del mod">
          <ac:chgData name="Evan Edmunds" userId="378a0e1237f66a80" providerId="LiveId" clId="{C2A8B173-6055-4D41-AB40-CB6B07CB10E3}" dt="2021-04-10T15:54:29.352" v="3957"/>
          <ac:picMkLst>
            <pc:docMk/>
            <pc:sldMk cId="2964026340" sldId="259"/>
            <ac:picMk id="37" creationId="{F8946FAA-C126-4664-B297-F159EA11D6B2}"/>
          </ac:picMkLst>
        </pc:picChg>
        <pc:picChg chg="add del mod">
          <ac:chgData name="Evan Edmunds" userId="378a0e1237f66a80" providerId="LiveId" clId="{C2A8B173-6055-4D41-AB40-CB6B07CB10E3}" dt="2021-04-10T15:54:36.841" v="3958"/>
          <ac:picMkLst>
            <pc:docMk/>
            <pc:sldMk cId="2964026340" sldId="259"/>
            <ac:picMk id="38" creationId="{2619AFD0-86C5-4B86-B714-B26BA8125068}"/>
          </ac:picMkLst>
        </pc:picChg>
        <pc:picChg chg="add del mod">
          <ac:chgData name="Evan Edmunds" userId="378a0e1237f66a80" providerId="LiveId" clId="{C2A8B173-6055-4D41-AB40-CB6B07CB10E3}" dt="2021-04-10T15:54:45.532" v="3959"/>
          <ac:picMkLst>
            <pc:docMk/>
            <pc:sldMk cId="2964026340" sldId="259"/>
            <ac:picMk id="39" creationId="{792E8258-8A0E-4975-8801-3A7F9494A321}"/>
          </ac:picMkLst>
        </pc:picChg>
        <pc:picChg chg="add del mod">
          <ac:chgData name="Evan Edmunds" userId="378a0e1237f66a80" providerId="LiveId" clId="{C2A8B173-6055-4D41-AB40-CB6B07CB10E3}" dt="2021-04-10T15:54:53.041" v="3960"/>
          <ac:picMkLst>
            <pc:docMk/>
            <pc:sldMk cId="2964026340" sldId="259"/>
            <ac:picMk id="40" creationId="{C6E7CA5C-5883-4C2C-95C0-2C780714FCA8}"/>
          </ac:picMkLst>
        </pc:picChg>
        <pc:picChg chg="add del mod">
          <ac:chgData name="Evan Edmunds" userId="378a0e1237f66a80" providerId="LiveId" clId="{C2A8B173-6055-4D41-AB40-CB6B07CB10E3}" dt="2021-04-10T15:55:51.551" v="3961"/>
          <ac:picMkLst>
            <pc:docMk/>
            <pc:sldMk cId="2964026340" sldId="259"/>
            <ac:picMk id="41" creationId="{38DFB488-29B3-4D79-B110-2681B2F30198}"/>
          </ac:picMkLst>
        </pc:picChg>
        <pc:picChg chg="add del mod">
          <ac:chgData name="Evan Edmunds" userId="378a0e1237f66a80" providerId="LiveId" clId="{C2A8B173-6055-4D41-AB40-CB6B07CB10E3}" dt="2021-04-10T15:56:33.954" v="3962"/>
          <ac:picMkLst>
            <pc:docMk/>
            <pc:sldMk cId="2964026340" sldId="259"/>
            <ac:picMk id="42" creationId="{3F7239F8-C3D5-40FD-B4E1-7156FDC4241A}"/>
          </ac:picMkLst>
        </pc:picChg>
        <pc:picChg chg="add del mod">
          <ac:chgData name="Evan Edmunds" userId="378a0e1237f66a80" providerId="LiveId" clId="{C2A8B173-6055-4D41-AB40-CB6B07CB10E3}" dt="2021-04-10T15:57:59.788" v="3963"/>
          <ac:picMkLst>
            <pc:docMk/>
            <pc:sldMk cId="2964026340" sldId="259"/>
            <ac:picMk id="43" creationId="{0CC72F93-47A8-4E9F-980C-B1496D6067AC}"/>
          </ac:picMkLst>
        </pc:picChg>
        <pc:picChg chg="add del mod">
          <ac:chgData name="Evan Edmunds" userId="378a0e1237f66a80" providerId="LiveId" clId="{C2A8B173-6055-4D41-AB40-CB6B07CB10E3}" dt="2021-04-10T15:58:28.249" v="3964"/>
          <ac:picMkLst>
            <pc:docMk/>
            <pc:sldMk cId="2964026340" sldId="259"/>
            <ac:picMk id="44" creationId="{E330FB1B-C5BF-4311-8A05-AF9B34E2975E}"/>
          </ac:picMkLst>
        </pc:picChg>
        <pc:picChg chg="add del mod">
          <ac:chgData name="Evan Edmunds" userId="378a0e1237f66a80" providerId="LiveId" clId="{C2A8B173-6055-4D41-AB40-CB6B07CB10E3}" dt="2021-04-10T15:58:37.488" v="3965"/>
          <ac:picMkLst>
            <pc:docMk/>
            <pc:sldMk cId="2964026340" sldId="259"/>
            <ac:picMk id="45" creationId="{16E90460-1ADB-419A-88C5-DE1AC132A031}"/>
          </ac:picMkLst>
        </pc:picChg>
        <pc:picChg chg="add del mod">
          <ac:chgData name="Evan Edmunds" userId="378a0e1237f66a80" providerId="LiveId" clId="{C2A8B173-6055-4D41-AB40-CB6B07CB10E3}" dt="2021-04-10T16:06:15.616" v="3966"/>
          <ac:picMkLst>
            <pc:docMk/>
            <pc:sldMk cId="2964026340" sldId="259"/>
            <ac:picMk id="46" creationId="{CDF882B8-955B-4D71-93D8-6D4990A7BE2F}"/>
          </ac:picMkLst>
        </pc:picChg>
        <pc:picChg chg="add mod">
          <ac:chgData name="Evan Edmunds" userId="378a0e1237f66a80" providerId="LiveId" clId="{C2A8B173-6055-4D41-AB40-CB6B07CB10E3}" dt="2021-04-10T16:06:15.616" v="3966"/>
          <ac:picMkLst>
            <pc:docMk/>
            <pc:sldMk cId="2964026340" sldId="259"/>
            <ac:picMk id="47" creationId="{47D64D36-1FD6-4F1F-AE76-6DF1ED354942}"/>
          </ac:picMkLst>
        </pc:picChg>
      </pc:sldChg>
      <pc:sldChg chg="addSp delSp modSp new mod setBg">
        <pc:chgData name="Evan Edmunds" userId="378a0e1237f66a80" providerId="LiveId" clId="{C2A8B173-6055-4D41-AB40-CB6B07CB10E3}" dt="2021-04-11T21:56:54.730" v="4750" actId="27636"/>
        <pc:sldMkLst>
          <pc:docMk/>
          <pc:sldMk cId="1367695241" sldId="260"/>
        </pc:sldMkLst>
        <pc:spChg chg="mod">
          <ac:chgData name="Evan Edmunds" userId="378a0e1237f66a80" providerId="LiveId" clId="{C2A8B173-6055-4D41-AB40-CB6B07CB10E3}" dt="2021-04-10T15:03:10.768" v="3688" actId="26606"/>
          <ac:spMkLst>
            <pc:docMk/>
            <pc:sldMk cId="1367695241" sldId="260"/>
            <ac:spMk id="2" creationId="{2644CA62-7FDE-4A69-987C-CBA3C7964D26}"/>
          </ac:spMkLst>
        </pc:spChg>
        <pc:spChg chg="mod">
          <ac:chgData name="Evan Edmunds" userId="378a0e1237f66a80" providerId="LiveId" clId="{C2A8B173-6055-4D41-AB40-CB6B07CB10E3}" dt="2021-04-11T21:56:54.730" v="4750" actId="27636"/>
          <ac:spMkLst>
            <pc:docMk/>
            <pc:sldMk cId="1367695241" sldId="260"/>
            <ac:spMk id="3" creationId="{6FF456CC-0CD7-4D60-A304-57574EB5FCE3}"/>
          </ac:spMkLst>
        </pc:spChg>
        <pc:spChg chg="add">
          <ac:chgData name="Evan Edmunds" userId="378a0e1237f66a80" providerId="LiveId" clId="{C2A8B173-6055-4D41-AB40-CB6B07CB10E3}" dt="2021-04-10T15:03:10.768" v="3688" actId="26606"/>
          <ac:spMkLst>
            <pc:docMk/>
            <pc:sldMk cId="1367695241" sldId="260"/>
            <ac:spMk id="8" creationId="{C7FA33FF-088D-4F16-95A2-2C64D353DEA8}"/>
          </ac:spMkLst>
        </pc:spChg>
        <pc:spChg chg="add">
          <ac:chgData name="Evan Edmunds" userId="378a0e1237f66a80" providerId="LiveId" clId="{C2A8B173-6055-4D41-AB40-CB6B07CB10E3}" dt="2021-04-10T15:03:10.768" v="3688" actId="26606"/>
          <ac:spMkLst>
            <pc:docMk/>
            <pc:sldMk cId="1367695241" sldId="260"/>
            <ac:spMk id="10" creationId="{A376EFB1-01CF-419F-ABF1-2AF02BBFCBD1}"/>
          </ac:spMkLst>
        </pc:spChg>
        <pc:spChg chg="add">
          <ac:chgData name="Evan Edmunds" userId="378a0e1237f66a80" providerId="LiveId" clId="{C2A8B173-6055-4D41-AB40-CB6B07CB10E3}" dt="2021-04-10T15:03:10.768" v="3688" actId="26606"/>
          <ac:spMkLst>
            <pc:docMk/>
            <pc:sldMk cId="1367695241" sldId="260"/>
            <ac:spMk id="12" creationId="{FF9DEA15-78BD-4750-AA18-B9F28A6D5AB8}"/>
          </ac:spMkLst>
        </pc:spChg>
        <pc:picChg chg="add del mod">
          <ac:chgData name="Evan Edmunds" userId="378a0e1237f66a80" providerId="LiveId" clId="{C2A8B173-6055-4D41-AB40-CB6B07CB10E3}" dt="2021-04-10T15:33:03.221" v="3922"/>
          <ac:picMkLst>
            <pc:docMk/>
            <pc:sldMk cId="1367695241" sldId="260"/>
            <ac:picMk id="4" creationId="{8EEEB985-CBBB-4514-BDFE-E0D5FD4B0A74}"/>
          </ac:picMkLst>
        </pc:picChg>
        <pc:picChg chg="add del mod">
          <ac:chgData name="Evan Edmunds" userId="378a0e1237f66a80" providerId="LiveId" clId="{C2A8B173-6055-4D41-AB40-CB6B07CB10E3}" dt="2021-04-10T15:33:33.160" v="3923"/>
          <ac:picMkLst>
            <pc:docMk/>
            <pc:sldMk cId="1367695241" sldId="260"/>
            <ac:picMk id="5" creationId="{B316B805-1CD6-4A09-8BA7-C5E823D0B9AA}"/>
          </ac:picMkLst>
        </pc:picChg>
        <pc:picChg chg="add del mod">
          <ac:chgData name="Evan Edmunds" userId="378a0e1237f66a80" providerId="LiveId" clId="{C2A8B173-6055-4D41-AB40-CB6B07CB10E3}" dt="2021-04-10T15:33:52.191" v="3924"/>
          <ac:picMkLst>
            <pc:docMk/>
            <pc:sldMk cId="1367695241" sldId="260"/>
            <ac:picMk id="6" creationId="{326F4127-371F-4CB0-8459-5E14975D603A}"/>
          </ac:picMkLst>
        </pc:picChg>
        <pc:picChg chg="add del mod">
          <ac:chgData name="Evan Edmunds" userId="378a0e1237f66a80" providerId="LiveId" clId="{C2A8B173-6055-4D41-AB40-CB6B07CB10E3}" dt="2021-04-10T15:34:44.682" v="3925"/>
          <ac:picMkLst>
            <pc:docMk/>
            <pc:sldMk cId="1367695241" sldId="260"/>
            <ac:picMk id="7" creationId="{E996D8B9-8270-4519-9B67-B7F98C918FE0}"/>
          </ac:picMkLst>
        </pc:picChg>
        <pc:picChg chg="add del mod">
          <ac:chgData name="Evan Edmunds" userId="378a0e1237f66a80" providerId="LiveId" clId="{C2A8B173-6055-4D41-AB40-CB6B07CB10E3}" dt="2021-04-10T15:35:12.929" v="3926"/>
          <ac:picMkLst>
            <pc:docMk/>
            <pc:sldMk cId="1367695241" sldId="260"/>
            <ac:picMk id="9" creationId="{9D7ADD21-7573-47F5-BCAD-D9BD92D3070A}"/>
          </ac:picMkLst>
        </pc:picChg>
        <pc:picChg chg="add del mod">
          <ac:chgData name="Evan Edmunds" userId="378a0e1237f66a80" providerId="LiveId" clId="{C2A8B173-6055-4D41-AB40-CB6B07CB10E3}" dt="2021-04-10T15:35:32.427" v="3927"/>
          <ac:picMkLst>
            <pc:docMk/>
            <pc:sldMk cId="1367695241" sldId="260"/>
            <ac:picMk id="11" creationId="{8044FBE2-6257-4A40-BDF1-02273A003513}"/>
          </ac:picMkLst>
        </pc:picChg>
        <pc:picChg chg="add del mod">
          <ac:chgData name="Evan Edmunds" userId="378a0e1237f66a80" providerId="LiveId" clId="{C2A8B173-6055-4D41-AB40-CB6B07CB10E3}" dt="2021-04-10T15:36:40.841" v="3928"/>
          <ac:picMkLst>
            <pc:docMk/>
            <pc:sldMk cId="1367695241" sldId="260"/>
            <ac:picMk id="13" creationId="{6AE4DE7B-2E91-41EC-B5D2-005040C29DC1}"/>
          </ac:picMkLst>
        </pc:picChg>
        <pc:picChg chg="add mod">
          <ac:chgData name="Evan Edmunds" userId="378a0e1237f66a80" providerId="LiveId" clId="{C2A8B173-6055-4D41-AB40-CB6B07CB10E3}" dt="2021-04-10T15:36:40.841" v="3928"/>
          <ac:picMkLst>
            <pc:docMk/>
            <pc:sldMk cId="1367695241" sldId="260"/>
            <ac:picMk id="14" creationId="{20584AF2-27B1-433B-ABA1-D1FC26DE511B}"/>
          </ac:picMkLst>
        </pc:picChg>
      </pc:sldChg>
      <pc:sldChg chg="addSp delSp modSp new mod setBg">
        <pc:chgData name="Evan Edmunds" userId="378a0e1237f66a80" providerId="LiveId" clId="{C2A8B173-6055-4D41-AB40-CB6B07CB10E3}" dt="2021-04-11T22:08:52.178" v="4755" actId="20577"/>
        <pc:sldMkLst>
          <pc:docMk/>
          <pc:sldMk cId="927526137" sldId="261"/>
        </pc:sldMkLst>
        <pc:spChg chg="mod">
          <ac:chgData name="Evan Edmunds" userId="378a0e1237f66a80" providerId="LiveId" clId="{C2A8B173-6055-4D41-AB40-CB6B07CB10E3}" dt="2021-04-10T15:03:15.267" v="3689" actId="26606"/>
          <ac:spMkLst>
            <pc:docMk/>
            <pc:sldMk cId="927526137" sldId="261"/>
            <ac:spMk id="2" creationId="{4EE339A5-B718-4B8C-BFA7-5CD2A7859384}"/>
          </ac:spMkLst>
        </pc:spChg>
        <pc:spChg chg="mod">
          <ac:chgData name="Evan Edmunds" userId="378a0e1237f66a80" providerId="LiveId" clId="{C2A8B173-6055-4D41-AB40-CB6B07CB10E3}" dt="2021-04-11T22:08:52.178" v="4755" actId="20577"/>
          <ac:spMkLst>
            <pc:docMk/>
            <pc:sldMk cId="927526137" sldId="261"/>
            <ac:spMk id="3" creationId="{C60C8A20-1B19-46EC-B2B4-D17C0D58FC3F}"/>
          </ac:spMkLst>
        </pc:spChg>
        <pc:spChg chg="add">
          <ac:chgData name="Evan Edmunds" userId="378a0e1237f66a80" providerId="LiveId" clId="{C2A8B173-6055-4D41-AB40-CB6B07CB10E3}" dt="2021-04-10T15:03:15.267" v="3689" actId="26606"/>
          <ac:spMkLst>
            <pc:docMk/>
            <pc:sldMk cId="927526137" sldId="261"/>
            <ac:spMk id="8" creationId="{C7FA33FF-088D-4F16-95A2-2C64D353DEA8}"/>
          </ac:spMkLst>
        </pc:spChg>
        <pc:spChg chg="add">
          <ac:chgData name="Evan Edmunds" userId="378a0e1237f66a80" providerId="LiveId" clId="{C2A8B173-6055-4D41-AB40-CB6B07CB10E3}" dt="2021-04-10T15:03:15.267" v="3689" actId="26606"/>
          <ac:spMkLst>
            <pc:docMk/>
            <pc:sldMk cId="927526137" sldId="261"/>
            <ac:spMk id="10" creationId="{A376EFB1-01CF-419F-ABF1-2AF02BBFCBD1}"/>
          </ac:spMkLst>
        </pc:spChg>
        <pc:spChg chg="add">
          <ac:chgData name="Evan Edmunds" userId="378a0e1237f66a80" providerId="LiveId" clId="{C2A8B173-6055-4D41-AB40-CB6B07CB10E3}" dt="2021-04-10T15:03:15.267" v="3689" actId="26606"/>
          <ac:spMkLst>
            <pc:docMk/>
            <pc:sldMk cId="927526137" sldId="261"/>
            <ac:spMk id="12" creationId="{FF9DEA15-78BD-4750-AA18-B9F28A6D5AB8}"/>
          </ac:spMkLst>
        </pc:spChg>
        <pc:picChg chg="add del mod">
          <ac:chgData name="Evan Edmunds" userId="378a0e1237f66a80" providerId="LiveId" clId="{C2A8B173-6055-4D41-AB40-CB6B07CB10E3}" dt="2021-04-10T16:08:59.731" v="3968"/>
          <ac:picMkLst>
            <pc:docMk/>
            <pc:sldMk cId="927526137" sldId="261"/>
            <ac:picMk id="4" creationId="{786EFF7B-4A45-474A-859C-B18CD401708F}"/>
          </ac:picMkLst>
        </pc:picChg>
        <pc:picChg chg="add del mod">
          <ac:chgData name="Evan Edmunds" userId="378a0e1237f66a80" providerId="LiveId" clId="{C2A8B173-6055-4D41-AB40-CB6B07CB10E3}" dt="2021-04-10T16:09:08.977" v="3969"/>
          <ac:picMkLst>
            <pc:docMk/>
            <pc:sldMk cId="927526137" sldId="261"/>
            <ac:picMk id="5" creationId="{C2A394BD-62AC-47FD-A1A3-1A3B101ADB52}"/>
          </ac:picMkLst>
        </pc:picChg>
        <pc:picChg chg="add del mod">
          <ac:chgData name="Evan Edmunds" userId="378a0e1237f66a80" providerId="LiveId" clId="{C2A8B173-6055-4D41-AB40-CB6B07CB10E3}" dt="2021-04-10T16:09:24.737" v="3970"/>
          <ac:picMkLst>
            <pc:docMk/>
            <pc:sldMk cId="927526137" sldId="261"/>
            <ac:picMk id="6" creationId="{EA88DB3C-D3D3-4845-94B1-16CEFE914B02}"/>
          </ac:picMkLst>
        </pc:picChg>
        <pc:picChg chg="add del mod">
          <ac:chgData name="Evan Edmunds" userId="378a0e1237f66a80" providerId="LiveId" clId="{C2A8B173-6055-4D41-AB40-CB6B07CB10E3}" dt="2021-04-10T16:09:34.681" v="3971"/>
          <ac:picMkLst>
            <pc:docMk/>
            <pc:sldMk cId="927526137" sldId="261"/>
            <ac:picMk id="7" creationId="{59356347-B918-4AE9-9F6A-24192A5F9994}"/>
          </ac:picMkLst>
        </pc:picChg>
        <pc:picChg chg="add del mod">
          <ac:chgData name="Evan Edmunds" userId="378a0e1237f66a80" providerId="LiveId" clId="{C2A8B173-6055-4D41-AB40-CB6B07CB10E3}" dt="2021-04-10T16:10:01.767" v="3972"/>
          <ac:picMkLst>
            <pc:docMk/>
            <pc:sldMk cId="927526137" sldId="261"/>
            <ac:picMk id="9" creationId="{21FB5E8A-A522-4FA0-9573-0FC48BD7A395}"/>
          </ac:picMkLst>
        </pc:picChg>
        <pc:picChg chg="add del mod">
          <ac:chgData name="Evan Edmunds" userId="378a0e1237f66a80" providerId="LiveId" clId="{C2A8B173-6055-4D41-AB40-CB6B07CB10E3}" dt="2021-04-10T16:10:18.271" v="3973"/>
          <ac:picMkLst>
            <pc:docMk/>
            <pc:sldMk cId="927526137" sldId="261"/>
            <ac:picMk id="11" creationId="{B33103BD-0AF9-4549-8F4F-A4A7AE695CED}"/>
          </ac:picMkLst>
        </pc:picChg>
        <pc:picChg chg="add del mod">
          <ac:chgData name="Evan Edmunds" userId="378a0e1237f66a80" providerId="LiveId" clId="{C2A8B173-6055-4D41-AB40-CB6B07CB10E3}" dt="2021-04-10T16:10:48.107" v="3974"/>
          <ac:picMkLst>
            <pc:docMk/>
            <pc:sldMk cId="927526137" sldId="261"/>
            <ac:picMk id="13" creationId="{3CD150FF-3803-47BD-A827-D8B8B7DD862A}"/>
          </ac:picMkLst>
        </pc:picChg>
        <pc:picChg chg="add del mod">
          <ac:chgData name="Evan Edmunds" userId="378a0e1237f66a80" providerId="LiveId" clId="{C2A8B173-6055-4D41-AB40-CB6B07CB10E3}" dt="2021-04-10T16:11:26.519" v="3975"/>
          <ac:picMkLst>
            <pc:docMk/>
            <pc:sldMk cId="927526137" sldId="261"/>
            <ac:picMk id="14" creationId="{BB25C8A9-7104-4581-9697-E55114249C70}"/>
          </ac:picMkLst>
        </pc:picChg>
        <pc:picChg chg="add del mod">
          <ac:chgData name="Evan Edmunds" userId="378a0e1237f66a80" providerId="LiveId" clId="{C2A8B173-6055-4D41-AB40-CB6B07CB10E3}" dt="2021-04-10T16:11:53.158" v="3976"/>
          <ac:picMkLst>
            <pc:docMk/>
            <pc:sldMk cId="927526137" sldId="261"/>
            <ac:picMk id="15" creationId="{0991E8FE-AF4F-48AC-90DA-0210CCFC1BB3}"/>
          </ac:picMkLst>
        </pc:picChg>
        <pc:picChg chg="add del mod">
          <ac:chgData name="Evan Edmunds" userId="378a0e1237f66a80" providerId="LiveId" clId="{C2A8B173-6055-4D41-AB40-CB6B07CB10E3}" dt="2021-04-10T16:12:04.862" v="3977"/>
          <ac:picMkLst>
            <pc:docMk/>
            <pc:sldMk cId="927526137" sldId="261"/>
            <ac:picMk id="16" creationId="{3B7E7F29-11FA-4417-B766-C8072BF350C6}"/>
          </ac:picMkLst>
        </pc:picChg>
        <pc:picChg chg="add del mod">
          <ac:chgData name="Evan Edmunds" userId="378a0e1237f66a80" providerId="LiveId" clId="{C2A8B173-6055-4D41-AB40-CB6B07CB10E3}" dt="2021-04-10T16:12:40.654" v="3978"/>
          <ac:picMkLst>
            <pc:docMk/>
            <pc:sldMk cId="927526137" sldId="261"/>
            <ac:picMk id="17" creationId="{2C88801A-2A0E-42CF-9F58-AC4D66949D5D}"/>
          </ac:picMkLst>
        </pc:picChg>
        <pc:picChg chg="add del mod">
          <ac:chgData name="Evan Edmunds" userId="378a0e1237f66a80" providerId="LiveId" clId="{C2A8B173-6055-4D41-AB40-CB6B07CB10E3}" dt="2021-04-10T16:13:28.732" v="3979"/>
          <ac:picMkLst>
            <pc:docMk/>
            <pc:sldMk cId="927526137" sldId="261"/>
            <ac:picMk id="18" creationId="{BCF67822-F461-467B-8875-8E490D1D12BC}"/>
          </ac:picMkLst>
        </pc:picChg>
        <pc:picChg chg="add del mod">
          <ac:chgData name="Evan Edmunds" userId="378a0e1237f66a80" providerId="LiveId" clId="{C2A8B173-6055-4D41-AB40-CB6B07CB10E3}" dt="2021-04-10T16:14:34.570" v="3980"/>
          <ac:picMkLst>
            <pc:docMk/>
            <pc:sldMk cId="927526137" sldId="261"/>
            <ac:picMk id="19" creationId="{90DCA529-A968-4166-BBE0-98400179B3F5}"/>
          </ac:picMkLst>
        </pc:picChg>
        <pc:picChg chg="add del mod">
          <ac:chgData name="Evan Edmunds" userId="378a0e1237f66a80" providerId="LiveId" clId="{C2A8B173-6055-4D41-AB40-CB6B07CB10E3}" dt="2021-04-10T16:14:41.378" v="3981"/>
          <ac:picMkLst>
            <pc:docMk/>
            <pc:sldMk cId="927526137" sldId="261"/>
            <ac:picMk id="20" creationId="{139E7D8E-C6C5-4C46-8463-EBADF9915563}"/>
          </ac:picMkLst>
        </pc:picChg>
        <pc:picChg chg="add del mod">
          <ac:chgData name="Evan Edmunds" userId="378a0e1237f66a80" providerId="LiveId" clId="{C2A8B173-6055-4D41-AB40-CB6B07CB10E3}" dt="2021-04-10T16:18:05.510" v="3982"/>
          <ac:picMkLst>
            <pc:docMk/>
            <pc:sldMk cId="927526137" sldId="261"/>
            <ac:picMk id="21" creationId="{4B627058-026F-4D05-9B42-51DA01B270AC}"/>
          </ac:picMkLst>
        </pc:picChg>
        <pc:picChg chg="add del mod">
          <ac:chgData name="Evan Edmunds" userId="378a0e1237f66a80" providerId="LiveId" clId="{C2A8B173-6055-4D41-AB40-CB6B07CB10E3}" dt="2021-04-10T16:19:03.470" v="3983"/>
          <ac:picMkLst>
            <pc:docMk/>
            <pc:sldMk cId="927526137" sldId="261"/>
            <ac:picMk id="22" creationId="{278A5D82-F933-4104-BAEF-48A629984E5A}"/>
          </ac:picMkLst>
        </pc:picChg>
        <pc:picChg chg="add mod">
          <ac:chgData name="Evan Edmunds" userId="378a0e1237f66a80" providerId="LiveId" clId="{C2A8B173-6055-4D41-AB40-CB6B07CB10E3}" dt="2021-04-10T16:19:03.470" v="3983"/>
          <ac:picMkLst>
            <pc:docMk/>
            <pc:sldMk cId="927526137" sldId="261"/>
            <ac:picMk id="23" creationId="{095E8D86-D03B-4163-B77E-76837A21F90B}"/>
          </ac:picMkLst>
        </pc:picChg>
      </pc:sldChg>
      <pc:sldChg chg="addSp delSp modSp new mod modTransition setBg modAnim setClrOvrMap">
        <pc:chgData name="Evan Edmunds" userId="378a0e1237f66a80" providerId="LiveId" clId="{C2A8B173-6055-4D41-AB40-CB6B07CB10E3}" dt="2021-04-10T16:34:59.313" v="3995"/>
        <pc:sldMkLst>
          <pc:docMk/>
          <pc:sldMk cId="848398090" sldId="262"/>
        </pc:sldMkLst>
        <pc:spChg chg="mod">
          <ac:chgData name="Evan Edmunds" userId="378a0e1237f66a80" providerId="LiveId" clId="{C2A8B173-6055-4D41-AB40-CB6B07CB10E3}" dt="2021-04-10T15:03:22.915" v="3690" actId="26606"/>
          <ac:spMkLst>
            <pc:docMk/>
            <pc:sldMk cId="848398090" sldId="262"/>
            <ac:spMk id="2" creationId="{5D977882-D5D0-458C-937E-D851BDFEB94A}"/>
          </ac:spMkLst>
        </pc:spChg>
        <pc:spChg chg="mod">
          <ac:chgData name="Evan Edmunds" userId="378a0e1237f66a80" providerId="LiveId" clId="{C2A8B173-6055-4D41-AB40-CB6B07CB10E3}" dt="2021-04-10T15:03:22.915" v="3690" actId="26606"/>
          <ac:spMkLst>
            <pc:docMk/>
            <pc:sldMk cId="848398090" sldId="262"/>
            <ac:spMk id="3" creationId="{D9FFCA46-3675-461D-88AC-DB33D0509B7B}"/>
          </ac:spMkLst>
        </pc:spChg>
        <pc:spChg chg="add del">
          <ac:chgData name="Evan Edmunds" userId="378a0e1237f66a80" providerId="LiveId" clId="{C2A8B173-6055-4D41-AB40-CB6B07CB10E3}" dt="2021-04-10T15:03:34.849" v="3691" actId="26606"/>
          <ac:spMkLst>
            <pc:docMk/>
            <pc:sldMk cId="848398090" sldId="262"/>
            <ac:spMk id="10" creationId="{C7FA33FF-088D-4F16-95A2-2C64D353DEA8}"/>
          </ac:spMkLst>
        </pc:spChg>
        <pc:spChg chg="add del">
          <ac:chgData name="Evan Edmunds" userId="378a0e1237f66a80" providerId="LiveId" clId="{C2A8B173-6055-4D41-AB40-CB6B07CB10E3}" dt="2021-04-10T15:03:34.849" v="3691" actId="26606"/>
          <ac:spMkLst>
            <pc:docMk/>
            <pc:sldMk cId="848398090" sldId="262"/>
            <ac:spMk id="12" creationId="{A376EFB1-01CF-419F-ABF1-2AF02BBFCBD1}"/>
          </ac:spMkLst>
        </pc:spChg>
        <pc:spChg chg="add del">
          <ac:chgData name="Evan Edmunds" userId="378a0e1237f66a80" providerId="LiveId" clId="{C2A8B173-6055-4D41-AB40-CB6B07CB10E3}" dt="2021-04-10T15:03:34.849" v="3691" actId="26606"/>
          <ac:spMkLst>
            <pc:docMk/>
            <pc:sldMk cId="848398090" sldId="262"/>
            <ac:spMk id="14" creationId="{FF9DEA15-78BD-4750-AA18-B9F28A6D5AB8}"/>
          </ac:spMkLst>
        </pc:spChg>
        <pc:spChg chg="add">
          <ac:chgData name="Evan Edmunds" userId="378a0e1237f66a80" providerId="LiveId" clId="{C2A8B173-6055-4D41-AB40-CB6B07CB10E3}" dt="2021-04-10T15:03:34.849" v="3691" actId="26606"/>
          <ac:spMkLst>
            <pc:docMk/>
            <pc:sldMk cId="848398090" sldId="262"/>
            <ac:spMk id="19" creationId="{C7FA33FF-088D-4F16-95A2-2C64D353DEA8}"/>
          </ac:spMkLst>
        </pc:spChg>
        <pc:spChg chg="add">
          <ac:chgData name="Evan Edmunds" userId="378a0e1237f66a80" providerId="LiveId" clId="{C2A8B173-6055-4D41-AB40-CB6B07CB10E3}" dt="2021-04-10T15:03:34.849" v="3691" actId="26606"/>
          <ac:spMkLst>
            <pc:docMk/>
            <pc:sldMk cId="848398090" sldId="262"/>
            <ac:spMk id="21" creationId="{A376EFB1-01CF-419F-ABF1-2AF02BBFCBD1}"/>
          </ac:spMkLst>
        </pc:spChg>
        <pc:spChg chg="add">
          <ac:chgData name="Evan Edmunds" userId="378a0e1237f66a80" providerId="LiveId" clId="{C2A8B173-6055-4D41-AB40-CB6B07CB10E3}" dt="2021-04-10T15:03:34.849" v="3691" actId="26606"/>
          <ac:spMkLst>
            <pc:docMk/>
            <pc:sldMk cId="848398090" sldId="262"/>
            <ac:spMk id="23" creationId="{FF9DEA15-78BD-4750-AA18-B9F28A6D5AB8}"/>
          </ac:spMkLst>
        </pc:spChg>
        <pc:graphicFrameChg chg="add del mod modGraphic">
          <ac:chgData name="Evan Edmunds" userId="378a0e1237f66a80" providerId="LiveId" clId="{C2A8B173-6055-4D41-AB40-CB6B07CB10E3}" dt="2021-04-10T05:07:21.059" v="2737" actId="478"/>
          <ac:graphicFrameMkLst>
            <pc:docMk/>
            <pc:sldMk cId="848398090" sldId="262"/>
            <ac:graphicFrameMk id="4" creationId="{8DD4981C-2ECF-4687-853A-382D781DD9A6}"/>
          </ac:graphicFrameMkLst>
        </pc:graphicFrameChg>
        <pc:graphicFrameChg chg="add mod modGraphic">
          <ac:chgData name="Evan Edmunds" userId="378a0e1237f66a80" providerId="LiveId" clId="{C2A8B173-6055-4D41-AB40-CB6B07CB10E3}" dt="2021-04-10T15:03:34.849" v="3691" actId="26606"/>
          <ac:graphicFrameMkLst>
            <pc:docMk/>
            <pc:sldMk cId="848398090" sldId="262"/>
            <ac:graphicFrameMk id="5" creationId="{292388D9-FEE0-45B5-854A-A1FB4EDBE992}"/>
          </ac:graphicFrameMkLst>
        </pc:graphicFrameChg>
        <pc:picChg chg="add del mod">
          <ac:chgData name="Evan Edmunds" userId="378a0e1237f66a80" providerId="LiveId" clId="{C2A8B173-6055-4D41-AB40-CB6B07CB10E3}" dt="2021-04-10T16:21:16.546" v="3985"/>
          <ac:picMkLst>
            <pc:docMk/>
            <pc:sldMk cId="848398090" sldId="262"/>
            <ac:picMk id="6" creationId="{2387E2E2-7749-4A8B-B515-F4742E23CF10}"/>
          </ac:picMkLst>
        </pc:picChg>
        <pc:picChg chg="add del mod">
          <ac:chgData name="Evan Edmunds" userId="378a0e1237f66a80" providerId="LiveId" clId="{C2A8B173-6055-4D41-AB40-CB6B07CB10E3}" dt="2021-04-10T16:21:38.843" v="3986"/>
          <ac:picMkLst>
            <pc:docMk/>
            <pc:sldMk cId="848398090" sldId="262"/>
            <ac:picMk id="7" creationId="{9AB76F91-90EC-4817-A33C-63A61C2305D4}"/>
          </ac:picMkLst>
        </pc:picChg>
        <pc:picChg chg="add del mod">
          <ac:chgData name="Evan Edmunds" userId="378a0e1237f66a80" providerId="LiveId" clId="{C2A8B173-6055-4D41-AB40-CB6B07CB10E3}" dt="2021-04-10T16:21:48.837" v="3987"/>
          <ac:picMkLst>
            <pc:docMk/>
            <pc:sldMk cId="848398090" sldId="262"/>
            <ac:picMk id="8" creationId="{87E71A1F-36AB-4AE8-A336-5311CE7D0556}"/>
          </ac:picMkLst>
        </pc:picChg>
        <pc:picChg chg="add del mod">
          <ac:chgData name="Evan Edmunds" userId="378a0e1237f66a80" providerId="LiveId" clId="{C2A8B173-6055-4D41-AB40-CB6B07CB10E3}" dt="2021-04-10T16:22:31.668" v="3988"/>
          <ac:picMkLst>
            <pc:docMk/>
            <pc:sldMk cId="848398090" sldId="262"/>
            <ac:picMk id="9" creationId="{A8350B9E-87F0-407A-BFEF-07A8EA45CF52}"/>
          </ac:picMkLst>
        </pc:picChg>
        <pc:picChg chg="add del mod">
          <ac:chgData name="Evan Edmunds" userId="378a0e1237f66a80" providerId="LiveId" clId="{C2A8B173-6055-4D41-AB40-CB6B07CB10E3}" dt="2021-04-10T16:23:34.133" v="3989"/>
          <ac:picMkLst>
            <pc:docMk/>
            <pc:sldMk cId="848398090" sldId="262"/>
            <ac:picMk id="11" creationId="{AC53D9CF-ABF0-4FD3-B818-566B98C5B7D2}"/>
          </ac:picMkLst>
        </pc:picChg>
        <pc:picChg chg="add del mod">
          <ac:chgData name="Evan Edmunds" userId="378a0e1237f66a80" providerId="LiveId" clId="{C2A8B173-6055-4D41-AB40-CB6B07CB10E3}" dt="2021-04-10T16:24:28.464" v="3990"/>
          <ac:picMkLst>
            <pc:docMk/>
            <pc:sldMk cId="848398090" sldId="262"/>
            <ac:picMk id="13" creationId="{78F3764A-6D0C-4293-BEC2-5476CCFBB050}"/>
          </ac:picMkLst>
        </pc:picChg>
        <pc:picChg chg="add del mod">
          <ac:chgData name="Evan Edmunds" userId="378a0e1237f66a80" providerId="LiveId" clId="{C2A8B173-6055-4D41-AB40-CB6B07CB10E3}" dt="2021-04-10T16:26:34.015" v="3991"/>
          <ac:picMkLst>
            <pc:docMk/>
            <pc:sldMk cId="848398090" sldId="262"/>
            <ac:picMk id="15" creationId="{191F3376-F597-419A-ADB4-0AE44CAF9B21}"/>
          </ac:picMkLst>
        </pc:picChg>
        <pc:picChg chg="add del mod">
          <ac:chgData name="Evan Edmunds" userId="378a0e1237f66a80" providerId="LiveId" clId="{C2A8B173-6055-4D41-AB40-CB6B07CB10E3}" dt="2021-04-10T16:26:38.232" v="3992"/>
          <ac:picMkLst>
            <pc:docMk/>
            <pc:sldMk cId="848398090" sldId="262"/>
            <ac:picMk id="16" creationId="{6F87FB41-BCBF-4C5A-9C8D-68A5846C31CC}"/>
          </ac:picMkLst>
        </pc:picChg>
        <pc:picChg chg="add del mod">
          <ac:chgData name="Evan Edmunds" userId="378a0e1237f66a80" providerId="LiveId" clId="{C2A8B173-6055-4D41-AB40-CB6B07CB10E3}" dt="2021-04-10T16:33:17.485" v="3994"/>
          <ac:picMkLst>
            <pc:docMk/>
            <pc:sldMk cId="848398090" sldId="262"/>
            <ac:picMk id="17" creationId="{3119C5D7-9467-4CCF-AD3A-73E35EC6A8C8}"/>
          </ac:picMkLst>
        </pc:picChg>
        <pc:picChg chg="add del mod">
          <ac:chgData name="Evan Edmunds" userId="378a0e1237f66a80" providerId="LiveId" clId="{C2A8B173-6055-4D41-AB40-CB6B07CB10E3}" dt="2021-04-10T16:34:59.313" v="3995"/>
          <ac:picMkLst>
            <pc:docMk/>
            <pc:sldMk cId="848398090" sldId="262"/>
            <ac:picMk id="18" creationId="{B6E0E25C-F726-4ED9-8E14-5465F0F24E59}"/>
          </ac:picMkLst>
        </pc:picChg>
        <pc:picChg chg="add mod">
          <ac:chgData name="Evan Edmunds" userId="378a0e1237f66a80" providerId="LiveId" clId="{C2A8B173-6055-4D41-AB40-CB6B07CB10E3}" dt="2021-04-10T16:34:59.313" v="3995"/>
          <ac:picMkLst>
            <pc:docMk/>
            <pc:sldMk cId="848398090" sldId="262"/>
            <ac:picMk id="20" creationId="{41534F09-91D7-4E98-B8D0-5C8A02C7012A}"/>
          </ac:picMkLst>
        </pc:picChg>
      </pc:sldChg>
      <pc:sldChg chg="addSp delSp modSp new mod setBg setClrOvrMap">
        <pc:chgData name="Evan Edmunds" userId="378a0e1237f66a80" providerId="LiveId" clId="{C2A8B173-6055-4D41-AB40-CB6B07CB10E3}" dt="2021-04-10T16:36:36.993" v="3997"/>
        <pc:sldMkLst>
          <pc:docMk/>
          <pc:sldMk cId="906754266" sldId="263"/>
        </pc:sldMkLst>
        <pc:spChg chg="mod">
          <ac:chgData name="Evan Edmunds" userId="378a0e1237f66a80" providerId="LiveId" clId="{C2A8B173-6055-4D41-AB40-CB6B07CB10E3}" dt="2021-04-10T15:03:40.263" v="3692" actId="26606"/>
          <ac:spMkLst>
            <pc:docMk/>
            <pc:sldMk cId="906754266" sldId="263"/>
            <ac:spMk id="2" creationId="{74047C3D-07F5-4066-A1C1-18756A4F016E}"/>
          </ac:spMkLst>
        </pc:spChg>
        <pc:spChg chg="mod">
          <ac:chgData name="Evan Edmunds" userId="378a0e1237f66a80" providerId="LiveId" clId="{C2A8B173-6055-4D41-AB40-CB6B07CB10E3}" dt="2021-04-10T15:03:40.263" v="3692" actId="26606"/>
          <ac:spMkLst>
            <pc:docMk/>
            <pc:sldMk cId="906754266" sldId="263"/>
            <ac:spMk id="3" creationId="{CE29FBB8-BE29-420B-AC3C-DA602140520A}"/>
          </ac:spMkLst>
        </pc:spChg>
        <pc:spChg chg="add">
          <ac:chgData name="Evan Edmunds" userId="378a0e1237f66a80" providerId="LiveId" clId="{C2A8B173-6055-4D41-AB40-CB6B07CB10E3}" dt="2021-04-10T15:03:40.263" v="3692" actId="26606"/>
          <ac:spMkLst>
            <pc:docMk/>
            <pc:sldMk cId="906754266" sldId="263"/>
            <ac:spMk id="10" creationId="{C7FA33FF-088D-4F16-95A2-2C64D353DEA8}"/>
          </ac:spMkLst>
        </pc:spChg>
        <pc:spChg chg="add">
          <ac:chgData name="Evan Edmunds" userId="378a0e1237f66a80" providerId="LiveId" clId="{C2A8B173-6055-4D41-AB40-CB6B07CB10E3}" dt="2021-04-10T15:03:40.263" v="3692" actId="26606"/>
          <ac:spMkLst>
            <pc:docMk/>
            <pc:sldMk cId="906754266" sldId="263"/>
            <ac:spMk id="12" creationId="{A376EFB1-01CF-419F-ABF1-2AF02BBFCBD1}"/>
          </ac:spMkLst>
        </pc:spChg>
        <pc:spChg chg="add">
          <ac:chgData name="Evan Edmunds" userId="378a0e1237f66a80" providerId="LiveId" clId="{C2A8B173-6055-4D41-AB40-CB6B07CB10E3}" dt="2021-04-10T15:03:40.263" v="3692" actId="26606"/>
          <ac:spMkLst>
            <pc:docMk/>
            <pc:sldMk cId="906754266" sldId="263"/>
            <ac:spMk id="14" creationId="{FF9DEA15-78BD-4750-AA18-B9F28A6D5AB8}"/>
          </ac:spMkLst>
        </pc:spChg>
        <pc:graphicFrameChg chg="add mod modGraphic">
          <ac:chgData name="Evan Edmunds" userId="378a0e1237f66a80" providerId="LiveId" clId="{C2A8B173-6055-4D41-AB40-CB6B07CB10E3}" dt="2021-04-10T15:03:40.263" v="3692" actId="26606"/>
          <ac:graphicFrameMkLst>
            <pc:docMk/>
            <pc:sldMk cId="906754266" sldId="263"/>
            <ac:graphicFrameMk id="5" creationId="{88305BF2-B19D-409F-BB31-7414DB0D31E1}"/>
          </ac:graphicFrameMkLst>
        </pc:graphicFrameChg>
        <pc:picChg chg="add del mod">
          <ac:chgData name="Evan Edmunds" userId="378a0e1237f66a80" providerId="LiveId" clId="{C2A8B173-6055-4D41-AB40-CB6B07CB10E3}" dt="2021-04-10T14:54:38.715" v="2938" actId="478"/>
          <ac:picMkLst>
            <pc:docMk/>
            <pc:sldMk cId="906754266" sldId="263"/>
            <ac:picMk id="4" creationId="{6B664F6A-39B9-45BE-AEFF-FF8349DC844D}"/>
          </ac:picMkLst>
        </pc:picChg>
        <pc:picChg chg="add del mod">
          <ac:chgData name="Evan Edmunds" userId="378a0e1237f66a80" providerId="LiveId" clId="{C2A8B173-6055-4D41-AB40-CB6B07CB10E3}" dt="2021-04-10T16:36:36.993" v="3997"/>
          <ac:picMkLst>
            <pc:docMk/>
            <pc:sldMk cId="906754266" sldId="263"/>
            <ac:picMk id="6" creationId="{F53E68B1-E87C-4907-9316-2FAF1D703D77}"/>
          </ac:picMkLst>
        </pc:picChg>
        <pc:picChg chg="add mod">
          <ac:chgData name="Evan Edmunds" userId="378a0e1237f66a80" providerId="LiveId" clId="{C2A8B173-6055-4D41-AB40-CB6B07CB10E3}" dt="2021-04-10T16:36:36.993" v="3997"/>
          <ac:picMkLst>
            <pc:docMk/>
            <pc:sldMk cId="906754266" sldId="263"/>
            <ac:picMk id="7" creationId="{613E2C4E-DD33-465A-9DBE-C985530D45C6}"/>
          </ac:picMkLst>
        </pc:picChg>
      </pc:sldChg>
      <pc:sldChg chg="addSp delSp modSp new mod setBg">
        <pc:chgData name="Evan Edmunds" userId="378a0e1237f66a80" providerId="LiveId" clId="{C2A8B173-6055-4D41-AB40-CB6B07CB10E3}" dt="2021-04-10T17:10:20.603" v="4105"/>
        <pc:sldMkLst>
          <pc:docMk/>
          <pc:sldMk cId="4288870407" sldId="264"/>
        </pc:sldMkLst>
        <pc:spChg chg="mod">
          <ac:chgData name="Evan Edmunds" userId="378a0e1237f66a80" providerId="LiveId" clId="{C2A8B173-6055-4D41-AB40-CB6B07CB10E3}" dt="2021-04-10T16:38:48.984" v="4029" actId="20577"/>
          <ac:spMkLst>
            <pc:docMk/>
            <pc:sldMk cId="4288870407" sldId="264"/>
            <ac:spMk id="2" creationId="{0CB06454-EED2-47C3-969D-40FF472AA9AB}"/>
          </ac:spMkLst>
        </pc:spChg>
        <pc:spChg chg="mod">
          <ac:chgData name="Evan Edmunds" userId="378a0e1237f66a80" providerId="LiveId" clId="{C2A8B173-6055-4D41-AB40-CB6B07CB10E3}" dt="2021-04-10T16:39:05.640" v="4095" actId="20577"/>
          <ac:spMkLst>
            <pc:docMk/>
            <pc:sldMk cId="4288870407" sldId="264"/>
            <ac:spMk id="3" creationId="{5F5AEAFC-0E3D-4B27-8E76-B539BB1B9BC4}"/>
          </ac:spMkLst>
        </pc:spChg>
        <pc:spChg chg="add">
          <ac:chgData name="Evan Edmunds" userId="378a0e1237f66a80" providerId="LiveId" clId="{C2A8B173-6055-4D41-AB40-CB6B07CB10E3}" dt="2021-04-10T15:03:46.824" v="3693" actId="26606"/>
          <ac:spMkLst>
            <pc:docMk/>
            <pc:sldMk cId="4288870407" sldId="264"/>
            <ac:spMk id="8" creationId="{C7FA33FF-088D-4F16-95A2-2C64D353DEA8}"/>
          </ac:spMkLst>
        </pc:spChg>
        <pc:grpChg chg="add">
          <ac:chgData name="Evan Edmunds" userId="378a0e1237f66a80" providerId="LiveId" clId="{C2A8B173-6055-4D41-AB40-CB6B07CB10E3}" dt="2021-04-10T15:03:46.824" v="3693" actId="26606"/>
          <ac:grpSpMkLst>
            <pc:docMk/>
            <pc:sldMk cId="4288870407" sldId="264"/>
            <ac:grpSpMk id="10" creationId="{7B97D490-7127-408B-874C-DAD83F7773D7}"/>
          </ac:grpSpMkLst>
        </pc:grpChg>
        <pc:picChg chg="add del mod">
          <ac:chgData name="Evan Edmunds" userId="378a0e1237f66a80" providerId="LiveId" clId="{C2A8B173-6055-4D41-AB40-CB6B07CB10E3}" dt="2021-04-10T16:37:12.412" v="3999"/>
          <ac:picMkLst>
            <pc:docMk/>
            <pc:sldMk cId="4288870407" sldId="264"/>
            <ac:picMk id="4" creationId="{701DFF82-30AD-44BE-B4A8-A6F7D3010531}"/>
          </ac:picMkLst>
        </pc:picChg>
        <pc:picChg chg="add del mod">
          <ac:chgData name="Evan Edmunds" userId="378a0e1237f66a80" providerId="LiveId" clId="{C2A8B173-6055-4D41-AB40-CB6B07CB10E3}" dt="2021-04-10T16:37:49.164" v="4000"/>
          <ac:picMkLst>
            <pc:docMk/>
            <pc:sldMk cId="4288870407" sldId="264"/>
            <ac:picMk id="5" creationId="{BAE46830-C830-4329-8F07-3D1E525EF6FC}"/>
          </ac:picMkLst>
        </pc:picChg>
        <pc:picChg chg="add del mod">
          <ac:chgData name="Evan Edmunds" userId="378a0e1237f66a80" providerId="LiveId" clId="{C2A8B173-6055-4D41-AB40-CB6B07CB10E3}" dt="2021-04-10T16:37:58.969" v="4001"/>
          <ac:picMkLst>
            <pc:docMk/>
            <pc:sldMk cId="4288870407" sldId="264"/>
            <ac:picMk id="6" creationId="{E7E1B1CF-798D-45D1-B9C0-43909C265FED}"/>
          </ac:picMkLst>
        </pc:picChg>
        <pc:picChg chg="add del mod">
          <ac:chgData name="Evan Edmunds" userId="378a0e1237f66a80" providerId="LiveId" clId="{C2A8B173-6055-4D41-AB40-CB6B07CB10E3}" dt="2021-04-10T16:38:21.719" v="4002"/>
          <ac:picMkLst>
            <pc:docMk/>
            <pc:sldMk cId="4288870407" sldId="264"/>
            <ac:picMk id="7" creationId="{D5E5AEE2-F369-4F65-ADC3-0C0946EE9AC1}"/>
          </ac:picMkLst>
        </pc:picChg>
        <pc:picChg chg="add del mod">
          <ac:chgData name="Evan Edmunds" userId="378a0e1237f66a80" providerId="LiveId" clId="{C2A8B173-6055-4D41-AB40-CB6B07CB10E3}" dt="2021-04-10T16:39:35.330" v="4096"/>
          <ac:picMkLst>
            <pc:docMk/>
            <pc:sldMk cId="4288870407" sldId="264"/>
            <ac:picMk id="9" creationId="{73798ECF-12B0-4E17-8E35-DD9B23E7BA2A}"/>
          </ac:picMkLst>
        </pc:picChg>
        <pc:picChg chg="add del mod">
          <ac:chgData name="Evan Edmunds" userId="378a0e1237f66a80" providerId="LiveId" clId="{C2A8B173-6055-4D41-AB40-CB6B07CB10E3}" dt="2021-04-10T16:41:10.125" v="4097"/>
          <ac:picMkLst>
            <pc:docMk/>
            <pc:sldMk cId="4288870407" sldId="264"/>
            <ac:picMk id="13" creationId="{0B8D0142-D0CF-46A1-B38C-C1B970B4A183}"/>
          </ac:picMkLst>
        </pc:picChg>
        <pc:picChg chg="add del mod">
          <ac:chgData name="Evan Edmunds" userId="378a0e1237f66a80" providerId="LiveId" clId="{C2A8B173-6055-4D41-AB40-CB6B07CB10E3}" dt="2021-04-10T17:03:54.104" v="4100"/>
          <ac:picMkLst>
            <pc:docMk/>
            <pc:sldMk cId="4288870407" sldId="264"/>
            <ac:picMk id="14" creationId="{B463CDB4-C04B-4D4D-B3C2-7738E3AE9D43}"/>
          </ac:picMkLst>
        </pc:picChg>
        <pc:picChg chg="add del mod">
          <ac:chgData name="Evan Edmunds" userId="378a0e1237f66a80" providerId="LiveId" clId="{C2A8B173-6055-4D41-AB40-CB6B07CB10E3}" dt="2021-04-10T17:04:27.628" v="4101"/>
          <ac:picMkLst>
            <pc:docMk/>
            <pc:sldMk cId="4288870407" sldId="264"/>
            <ac:picMk id="15" creationId="{42F0E70D-0337-42EA-A85C-B62C1B5DCD91}"/>
          </ac:picMkLst>
        </pc:picChg>
        <pc:picChg chg="add del mod">
          <ac:chgData name="Evan Edmunds" userId="378a0e1237f66a80" providerId="LiveId" clId="{C2A8B173-6055-4D41-AB40-CB6B07CB10E3}" dt="2021-04-10T17:06:53.038" v="4102"/>
          <ac:picMkLst>
            <pc:docMk/>
            <pc:sldMk cId="4288870407" sldId="264"/>
            <ac:picMk id="16" creationId="{297ABAA9-EC5C-4DB5-904E-50C4D505ACC9}"/>
          </ac:picMkLst>
        </pc:picChg>
        <pc:picChg chg="add del mod">
          <ac:chgData name="Evan Edmunds" userId="378a0e1237f66a80" providerId="LiveId" clId="{C2A8B173-6055-4D41-AB40-CB6B07CB10E3}" dt="2021-04-10T17:07:38.168" v="4103"/>
          <ac:picMkLst>
            <pc:docMk/>
            <pc:sldMk cId="4288870407" sldId="264"/>
            <ac:picMk id="17" creationId="{5C472228-7012-4380-832A-D4F7358689F9}"/>
          </ac:picMkLst>
        </pc:picChg>
        <pc:picChg chg="add del mod">
          <ac:chgData name="Evan Edmunds" userId="378a0e1237f66a80" providerId="LiveId" clId="{C2A8B173-6055-4D41-AB40-CB6B07CB10E3}" dt="2021-04-10T17:07:48.263" v="4104"/>
          <ac:picMkLst>
            <pc:docMk/>
            <pc:sldMk cId="4288870407" sldId="264"/>
            <ac:picMk id="18" creationId="{8DAA93D4-3FEC-4E2D-AAD8-009E03914489}"/>
          </ac:picMkLst>
        </pc:picChg>
        <pc:picChg chg="add del mod">
          <ac:chgData name="Evan Edmunds" userId="378a0e1237f66a80" providerId="LiveId" clId="{C2A8B173-6055-4D41-AB40-CB6B07CB10E3}" dt="2021-04-10T17:10:20.603" v="4105"/>
          <ac:picMkLst>
            <pc:docMk/>
            <pc:sldMk cId="4288870407" sldId="264"/>
            <ac:picMk id="19" creationId="{BB285EF2-3014-4A00-A515-3074106EA23A}"/>
          </ac:picMkLst>
        </pc:picChg>
        <pc:picChg chg="add mod">
          <ac:chgData name="Evan Edmunds" userId="378a0e1237f66a80" providerId="LiveId" clId="{C2A8B173-6055-4D41-AB40-CB6B07CB10E3}" dt="2021-04-10T17:10:20.603" v="4105"/>
          <ac:picMkLst>
            <pc:docMk/>
            <pc:sldMk cId="4288870407" sldId="264"/>
            <ac:picMk id="20" creationId="{B9B299DC-DE5A-4692-9084-A43DA1517BB5}"/>
          </ac:picMkLst>
        </pc:picChg>
      </pc:sldChg>
      <pc:sldChg chg="addSp delSp modSp new mod setBg">
        <pc:chgData name="Evan Edmunds" userId="378a0e1237f66a80" providerId="LiveId" clId="{C2A8B173-6055-4D41-AB40-CB6B07CB10E3}" dt="2021-04-11T21:49:40.393" v="4264"/>
        <pc:sldMkLst>
          <pc:docMk/>
          <pc:sldMk cId="198684622" sldId="265"/>
        </pc:sldMkLst>
        <pc:spChg chg="mod">
          <ac:chgData name="Evan Edmunds" userId="378a0e1237f66a80" providerId="LiveId" clId="{C2A8B173-6055-4D41-AB40-CB6B07CB10E3}" dt="2021-04-11T21:44:24.287" v="4195" actId="26606"/>
          <ac:spMkLst>
            <pc:docMk/>
            <pc:sldMk cId="198684622" sldId="265"/>
            <ac:spMk id="2" creationId="{1AB740EA-0D0F-4C1E-8E0C-C6B54A2F2CB3}"/>
          </ac:spMkLst>
        </pc:spChg>
        <pc:spChg chg="mod">
          <ac:chgData name="Evan Edmunds" userId="378a0e1237f66a80" providerId="LiveId" clId="{C2A8B173-6055-4D41-AB40-CB6B07CB10E3}" dt="2021-04-11T21:47:44.066" v="4220" actId="20577"/>
          <ac:spMkLst>
            <pc:docMk/>
            <pc:sldMk cId="198684622" sldId="265"/>
            <ac:spMk id="3" creationId="{0ED40C2F-F423-4F2E-A9A6-06D6DBDBFE2E}"/>
          </ac:spMkLst>
        </pc:spChg>
        <pc:spChg chg="add mod">
          <ac:chgData name="Evan Edmunds" userId="378a0e1237f66a80" providerId="LiveId" clId="{C2A8B173-6055-4D41-AB40-CB6B07CB10E3}" dt="2021-04-11T21:47:59.978" v="4262" actId="20577"/>
          <ac:spMkLst>
            <pc:docMk/>
            <pc:sldMk cId="198684622" sldId="265"/>
            <ac:spMk id="4" creationId="{E58E90E5-8F67-46E9-9DD2-2C4CE5DEC25B}"/>
          </ac:spMkLst>
        </pc:spChg>
        <pc:spChg chg="add">
          <ac:chgData name="Evan Edmunds" userId="378a0e1237f66a80" providerId="LiveId" clId="{C2A8B173-6055-4D41-AB40-CB6B07CB10E3}" dt="2021-04-11T21:44:24.287" v="4195" actId="26606"/>
          <ac:spMkLst>
            <pc:docMk/>
            <pc:sldMk cId="198684622" sldId="265"/>
            <ac:spMk id="9" creationId="{4C608BEB-860E-4094-8511-78603564A75E}"/>
          </ac:spMkLst>
        </pc:spChg>
        <pc:picChg chg="add del mod">
          <ac:chgData name="Evan Edmunds" userId="378a0e1237f66a80" providerId="LiveId" clId="{C2A8B173-6055-4D41-AB40-CB6B07CB10E3}" dt="2021-04-11T21:49:40.393" v="4264"/>
          <ac:picMkLst>
            <pc:docMk/>
            <pc:sldMk cId="198684622" sldId="265"/>
            <ac:picMk id="5" creationId="{CC09E008-9279-49E8-BBA9-F29A3C554D20}"/>
          </ac:picMkLst>
        </pc:picChg>
        <pc:picChg chg="add mod">
          <ac:chgData name="Evan Edmunds" userId="378a0e1237f66a80" providerId="LiveId" clId="{C2A8B173-6055-4D41-AB40-CB6B07CB10E3}" dt="2021-04-11T21:49:40.393" v="4264"/>
          <ac:picMkLst>
            <pc:docMk/>
            <pc:sldMk cId="198684622" sldId="265"/>
            <ac:picMk id="6" creationId="{FE465DD3-9E77-4CB0-A4C6-8319F4AF38AA}"/>
          </ac:picMkLst>
        </pc:picChg>
        <pc:cxnChg chg="add">
          <ac:chgData name="Evan Edmunds" userId="378a0e1237f66a80" providerId="LiveId" clId="{C2A8B173-6055-4D41-AB40-CB6B07CB10E3}" dt="2021-04-11T21:44:24.287" v="4195" actId="26606"/>
          <ac:cxnSpMkLst>
            <pc:docMk/>
            <pc:sldMk cId="198684622" sldId="265"/>
            <ac:cxnSpMk id="11" creationId="{1F16A8D4-FE87-4604-88B2-394B5D1EB437}"/>
          </ac:cxnSpMkLst>
        </pc:cxnChg>
      </pc:sldChg>
      <pc:sldChg chg="delSp add del setBg delDesignElem">
        <pc:chgData name="Evan Edmunds" userId="378a0e1237f66a80" providerId="LiveId" clId="{C2A8B173-6055-4D41-AB40-CB6B07CB10E3}" dt="2021-04-11T21:58:09.111" v="4753" actId="47"/>
        <pc:sldMkLst>
          <pc:docMk/>
          <pc:sldMk cId="1720411728" sldId="266"/>
        </pc:sldMkLst>
        <pc:spChg chg="del">
          <ac:chgData name="Evan Edmunds" userId="378a0e1237f66a80" providerId="LiveId" clId="{C2A8B173-6055-4D41-AB40-CB6B07CB10E3}" dt="2021-04-11T21:57:51.098" v="4752"/>
          <ac:spMkLst>
            <pc:docMk/>
            <pc:sldMk cId="1720411728" sldId="266"/>
            <ac:spMk id="8" creationId="{C7FA33FF-088D-4F16-95A2-2C64D353DEA8}"/>
          </ac:spMkLst>
        </pc:spChg>
        <pc:spChg chg="del">
          <ac:chgData name="Evan Edmunds" userId="378a0e1237f66a80" providerId="LiveId" clId="{C2A8B173-6055-4D41-AB40-CB6B07CB10E3}" dt="2021-04-11T21:57:51.098" v="4752"/>
          <ac:spMkLst>
            <pc:docMk/>
            <pc:sldMk cId="1720411728" sldId="266"/>
            <ac:spMk id="10" creationId="{A376EFB1-01CF-419F-ABF1-2AF02BBFCBD1}"/>
          </ac:spMkLst>
        </pc:spChg>
        <pc:spChg chg="del">
          <ac:chgData name="Evan Edmunds" userId="378a0e1237f66a80" providerId="LiveId" clId="{C2A8B173-6055-4D41-AB40-CB6B07CB10E3}" dt="2021-04-11T21:57:51.098" v="4752"/>
          <ac:spMkLst>
            <pc:docMk/>
            <pc:sldMk cId="1720411728" sldId="266"/>
            <ac:spMk id="12" creationId="{FF9DEA15-78BD-4750-AA18-B9F28A6D5AB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3C3E-332A-413A-8272-A4AF1D744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49F95-EC8B-4C5D-91EE-A02D54B45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BF4CE-1175-41DB-A407-31C7CA8E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E595E-3182-482D-B5FB-8FAF9785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EC298-168A-4F57-9DC8-99F1EC27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21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0470-5A0B-4C54-9164-150CE724E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C19D4-2B1F-4AD4-89EA-A418D96F2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CC088-5F90-45E2-B9D4-A47D31E19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636E4-2DC5-41D8-9D59-D2996DCA2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F1916-4AA6-4B95-B547-8CD80B89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31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0E3E6B-1BE8-41D2-A5CA-10C5C30C2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4B894-09C4-4C98-A26D-175CB6389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645D-FEF4-4880-BEC5-7826039F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D4562-5E94-497F-85F8-47489781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F1783-5E2A-477C-B983-58F6A436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3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C24C-1F49-44FE-8EA1-CCAD7558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6FE6-1DE4-46DB-8B14-3B4C4183C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00CFA-B6E3-4F8E-9E14-C34EBE89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F8E1A-7076-45D9-9838-8098FF108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5DA5-CC3A-496F-897D-E8346A42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7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AF48-613C-4446-A94B-3B9D91820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F6E1-94EA-4B00-803E-280D6244B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416F8-A4EE-4434-A25D-5AEB3F07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A8963-2377-4F87-A016-DC484A1C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FFD88-77AE-4D7B-B60F-CA80B71C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0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8A7A-82AC-4AB2-9F87-34A629CB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7D92A-4B43-4031-95F5-82A3EE884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D555C-5D3A-4E3E-9840-F5AB2B0F1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1CEBD-9A11-43CC-830B-B5AFE4E47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1510C-CB1B-4741-A02D-A8E4D779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B2AD3-E084-4978-B248-B65DBF38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9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C3AF-60C5-41FA-AFFD-159A9877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37890-D14A-4090-A0BB-457D68910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BA43B-B944-440D-AEF5-6C7C055C1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D6041-856D-49C1-B626-69F36D069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4A78B7-C1B1-41C2-A61A-E91A3F2FF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2D181-CEB4-49AA-8A16-317EFEFF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3D98D-410B-49FD-ADD3-40D8651D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547FD3-7117-4A49-B55B-E42D080F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1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AC4A-FE4D-464C-91C2-84DB3B9C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A85C4-69E0-48E5-98E0-388D31C8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F9840-F082-4C37-BCB5-545FFF10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8F90D-DC4A-429B-8BBC-E845DCFC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2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D88599-2A32-4F0A-8586-B1F47DE8F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44C3A-7FBF-4802-9C85-08DFBE6B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F748F-441D-415A-A4F4-690C2782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8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7139-09F4-4802-B98C-F86786F13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F7FA2-D3D0-4BEB-AC51-4946BA1D1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23BB1-9071-4476-9583-CB3443DAA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9B026-69C6-4C48-B257-F0AD70568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145B7-C7CD-4C99-AA6F-348B5A1F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AC510-2FDB-47DF-9D66-B8C6F2F4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49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486-1F77-4E4B-827E-DF16EC22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E8C5F4-753C-4E67-A16B-F021F96AE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9BBD1-60FF-4204-9BEB-89F55170E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89339-2EFF-4178-A2B4-0DD588B1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E3C4A-E9BB-4973-9551-EAF2C5A3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AB339-A862-4383-8C7B-21414833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2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04DDC4-CE21-42BE-8004-A923BF89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91C7D-DFD3-4A98-9F5D-518EC343F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AA1BB-B440-4B90-BD2E-3F2309FF5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304A6-1CBD-4DA0-9F9F-53DC831F7C8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3C2EE-027E-48F5-8C66-EDFDD35E3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4E2D2-4464-4AF2-B34D-43B3C2DC2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0F7C9-C0A2-41EC-8EF9-4BCA79FE8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5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483AF7-5FAE-4E5B-B85D-12CE2D912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Predictive Modeling to Detect Fake News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1E6F50D-B46E-484D-88B7-ECD7F6434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Evan Edmunds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74C5B11-A3D7-42EB-AC10-252BCCE07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93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241"/>
    </mc:Choice>
    <mc:Fallback xmlns="">
      <p:transition spd="slow" advTm="16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740EA-0D0F-4C1E-8E0C-C6B54A2F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40C2F-F423-4F2E-A9A6-06D6DBDBF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References</a:t>
            </a:r>
          </a:p>
          <a:p>
            <a:pPr lvl="1"/>
            <a:r>
              <a:rPr lang="en-US" sz="1600" dirty="0"/>
              <a:t>Ahmed H, Traore I, Saad S. “Detecting opinion spams and fake news using text classification”, Journal of Security and Privacy, Volume 1, Issue 1, Wiley, January/February 2018.</a:t>
            </a:r>
          </a:p>
          <a:p>
            <a:pPr lvl="1"/>
            <a:r>
              <a:rPr lang="en-US" sz="1600" dirty="0" err="1"/>
              <a:t>Jayaswal</a:t>
            </a:r>
            <a:r>
              <a:rPr lang="en-US" sz="1600" dirty="0"/>
              <a:t>, V. (2020). Text Vectorization: Term Frequency — Inverse Document Frequency (TFIDF). Towards Data Science.</a:t>
            </a:r>
          </a:p>
          <a:p>
            <a:pPr lvl="1"/>
            <a:r>
              <a:rPr lang="en-US" sz="1600" dirty="0" err="1"/>
              <a:t>Lorent</a:t>
            </a:r>
            <a:r>
              <a:rPr lang="en-US" sz="1600" dirty="0"/>
              <a:t>, S. (2019). Fake News Detection Using Machine. University of Liege.</a:t>
            </a:r>
          </a:p>
          <a:p>
            <a:pPr lvl="1"/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8E90E5-8F67-46E9-9DD2-2C4CE5DEC25B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Acknowledgements</a:t>
            </a:r>
          </a:p>
          <a:p>
            <a:pPr lvl="1"/>
            <a:r>
              <a:rPr lang="en-US" sz="2000" dirty="0"/>
              <a:t>University of Victoria in Canada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E465DD3-9E77-4CB0-A4C6-8319F4AF3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5"/>
    </mc:Choice>
    <mc:Fallback xmlns="">
      <p:transition spd="slow" advTm="18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76D5BE-3657-4138-A94F-268BC4974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Purpose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92D156-7572-4E7A-8A60-49F0BD84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799"/>
          </a:xfrm>
        </p:spPr>
        <p:txBody>
          <a:bodyPr anchor="ctr">
            <a:normAutofit/>
          </a:bodyPr>
          <a:lstStyle/>
          <a:p>
            <a:r>
              <a:rPr lang="en-US" sz="2400" dirty="0">
                <a:effectLst/>
                <a:ea typeface="Calibri" panose="020F0502020204030204" pitchFamily="34" charset="0"/>
              </a:rPr>
              <a:t>Fake news can be defined as false news stories used to propagate false information or rumors to change peoples’ behavior (</a:t>
            </a:r>
            <a:r>
              <a:rPr lang="en-US" sz="2400" dirty="0" err="1">
                <a:effectLst/>
                <a:ea typeface="Calibri" panose="020F0502020204030204" pitchFamily="34" charset="0"/>
              </a:rPr>
              <a:t>Lorent</a:t>
            </a:r>
            <a:r>
              <a:rPr lang="en-US" sz="2400" dirty="0">
                <a:effectLst/>
                <a:ea typeface="Calibri" panose="020F0502020204030204" pitchFamily="34" charset="0"/>
              </a:rPr>
              <a:t>, 2019). </a:t>
            </a:r>
          </a:p>
          <a:p>
            <a:r>
              <a:rPr lang="en-US" sz="2400" dirty="0">
                <a:effectLst/>
                <a:ea typeface="Calibri" panose="020F0502020204030204" pitchFamily="34" charset="0"/>
              </a:rPr>
              <a:t>Widespread and malevolent use of fake news stories could have a negative impact within society by unduly influencing citizens’ opinions in a negative way. </a:t>
            </a:r>
            <a:endParaRPr lang="en-US" sz="2400" dirty="0">
              <a:ea typeface="Calibri" panose="020F0502020204030204" pitchFamily="34" charset="0"/>
            </a:endParaRPr>
          </a:p>
          <a:p>
            <a:r>
              <a:rPr lang="en-US" sz="2400" dirty="0"/>
              <a:t>This project was started to determine if fake news could be detected accurately by using a predictive model. </a:t>
            </a:r>
          </a:p>
          <a:p>
            <a:r>
              <a:rPr lang="en-US" sz="2400" dirty="0">
                <a:cs typeface="Arial" panose="020B0604020202020204" pitchFamily="34" charset="0"/>
              </a:rPr>
              <a:t>The model would allow people to more effectively avoid possible fake news articles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B6CB5C93-C059-4737-BA21-64B702BB87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27"/>
    </mc:Choice>
    <mc:Fallback xmlns="">
      <p:transition spd="slow" advTm="55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C037F-A3EC-42AF-8718-8B41B251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0C3A4-D948-4C7F-9921-FD876CEB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dataset used in this project was gathered by scraping news articles from online sites. </a:t>
            </a:r>
          </a:p>
          <a:p>
            <a:r>
              <a:rPr lang="en-US" sz="2400" dirty="0"/>
              <a:t>Truthful articles were gathered from Reuters while Fake articles were gathered from sites flagged by </a:t>
            </a:r>
            <a:r>
              <a:rPr lang="en-US" sz="2400" dirty="0" err="1"/>
              <a:t>Politifact</a:t>
            </a:r>
            <a:r>
              <a:rPr lang="en-US" sz="2400" dirty="0"/>
              <a:t> and Wikipedia as unreliable.</a:t>
            </a:r>
          </a:p>
          <a:p>
            <a:r>
              <a:rPr lang="en-US" sz="2400" dirty="0"/>
              <a:t>The variables in the dataset: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Subject</a:t>
            </a:r>
          </a:p>
          <a:p>
            <a:pPr lvl="1"/>
            <a:r>
              <a:rPr lang="en-US" dirty="0"/>
              <a:t>Date Published</a:t>
            </a:r>
          </a:p>
          <a:p>
            <a:pPr lvl="1"/>
            <a:r>
              <a:rPr lang="en-US" dirty="0"/>
              <a:t>Tag (True or Fake)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A58EF49-82A9-45D3-9589-05F2A4E919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26"/>
    </mc:Choice>
    <mc:Fallback xmlns="">
      <p:transition spd="slow" advTm="43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07794-4BC4-41B8-B3CF-AAB7CE9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33841-11F7-4E65-909F-8CE74330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US" sz="2000" dirty="0"/>
              <a:t>There were a total of 44,898 online news articles in the dataset</a:t>
            </a:r>
          </a:p>
          <a:p>
            <a:r>
              <a:rPr lang="en-US" sz="2000" dirty="0"/>
              <a:t>21,417 (47.7%) were flagged as true</a:t>
            </a:r>
          </a:p>
          <a:p>
            <a:r>
              <a:rPr lang="en-US" sz="2000" dirty="0"/>
              <a:t>23,481 (52.3%) were flagged as fake</a:t>
            </a:r>
          </a:p>
          <a:p>
            <a:r>
              <a:rPr lang="en-US" sz="2000" dirty="0"/>
              <a:t>No overlap in subjects between</a:t>
            </a:r>
          </a:p>
          <a:p>
            <a:pPr marL="0" indent="0">
              <a:buNone/>
            </a:pPr>
            <a:r>
              <a:rPr lang="en-US" sz="2000" dirty="0"/>
              <a:t>fake and true news articles</a:t>
            </a:r>
          </a:p>
          <a:p>
            <a:r>
              <a:rPr lang="en-US" sz="2000" dirty="0"/>
              <a:t>This indicates that there exists a lack of uniform coding for the subject variable which is concerning as it may negatively impact the model's ability to predict news articles not contained in the original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64F6A-39B9-45BE-AEFF-FF8349DC84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1997857"/>
            <a:ext cx="4736963" cy="270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47D64D36-1FD6-4F1F-AE76-6DF1ED3549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2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6364"/>
    </mc:Choice>
    <mc:Fallback xmlns="">
      <p:transition spd="slow" advTm="56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4CA62-7FDE-4A69-987C-CBA3C796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56CC-0CD7-4D60-A304-57574EB5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Some columns were incorrectly filled in the dataset. Such occurrences included the article website being linked in the date column and columns that did not contain any text data.</a:t>
            </a:r>
          </a:p>
          <a:p>
            <a:r>
              <a:rPr lang="en-US" sz="2400" dirty="0"/>
              <a:t>There were only 9 occurrences of these errors, and due to the low number, these observations were removed from the dataset.</a:t>
            </a:r>
          </a:p>
          <a:p>
            <a:r>
              <a:rPr lang="en-US" sz="2400" dirty="0"/>
              <a:t>Many of the True articles had the word Reuters present at the beginning of the article. The word Reuters was removed to prevent leaking data to the model. </a:t>
            </a:r>
          </a:p>
          <a:p>
            <a:r>
              <a:rPr lang="en-US" sz="2400" dirty="0"/>
              <a:t>Data was then split into testing and training datasets.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0584AF2-27B1-433B-ABA1-D1FC26DE5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85"/>
    </mc:Choice>
    <mc:Fallback xmlns="">
      <p:transition spd="slow" advTm="64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339A5-B718-4B8C-BFA7-5CD2A7859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C8A20-1B19-46EC-B2B4-D17C0D58F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text data underwent various modifications to prep it for model training. </a:t>
            </a:r>
          </a:p>
          <a:p>
            <a:r>
              <a:rPr lang="en-US" sz="2400" dirty="0"/>
              <a:t>Text was converted to lowercase</a:t>
            </a:r>
          </a:p>
          <a:p>
            <a:r>
              <a:rPr lang="en-US" sz="2400" dirty="0"/>
              <a:t>All numbers, leading and trailing whitespace, and punctuation were removed from both the article and titles. </a:t>
            </a:r>
          </a:p>
          <a:p>
            <a:r>
              <a:rPr lang="en-US" sz="2400" dirty="0"/>
              <a:t>Stop words </a:t>
            </a:r>
            <a:r>
              <a:rPr lang="en-US" sz="2400"/>
              <a:t>were removed</a:t>
            </a:r>
            <a:endParaRPr lang="en-US" sz="2400" dirty="0"/>
          </a:p>
          <a:p>
            <a:r>
              <a:rPr lang="en-US" sz="2400" dirty="0"/>
              <a:t>Words were then joined back together with spaces between each one.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95E8D86-D03B-4163-B77E-76837A21F9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2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96"/>
    </mc:Choice>
    <mc:Fallback xmlns="">
      <p:transition spd="slow" advTm="5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77882-D5D0-458C-937E-D851BDFEB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CA46-3675-461D-88AC-DB33D0509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US" sz="2000"/>
              <a:t>All text data was merged and then vectorized using Term Frequency – Inverse Document Frequency vectoring.</a:t>
            </a:r>
          </a:p>
          <a:p>
            <a:r>
              <a:rPr lang="en-US" sz="2000"/>
              <a:t>Naïve Bayes, Logistic Regression, and Random Forest Models were trained using the training data and performance was measured using cross validation.</a:t>
            </a:r>
          </a:p>
          <a:p>
            <a:r>
              <a:rPr lang="en-US" sz="2000"/>
              <a:t>Due to the high results of preliminary models, no hyperparameter tuning was done.</a:t>
            </a:r>
          </a:p>
          <a:p>
            <a:pPr marL="0" indent="0">
              <a:buNone/>
            </a:pPr>
            <a:endParaRPr lang="en-US" sz="200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92388D9-FEE0-45B5-854A-A1FB4EDBE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516496"/>
              </p:ext>
            </p:extLst>
          </p:nvPr>
        </p:nvGraphicFramePr>
        <p:xfrm>
          <a:off x="6969642" y="2690926"/>
          <a:ext cx="4736964" cy="132119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24668">
                  <a:extLst>
                    <a:ext uri="{9D8B030D-6E8A-4147-A177-3AD203B41FA5}">
                      <a16:colId xmlns:a16="http://schemas.microsoft.com/office/drawing/2014/main" val="3326222392"/>
                    </a:ext>
                  </a:extLst>
                </a:gridCol>
                <a:gridCol w="926129">
                  <a:extLst>
                    <a:ext uri="{9D8B030D-6E8A-4147-A177-3AD203B41FA5}">
                      <a16:colId xmlns:a16="http://schemas.microsoft.com/office/drawing/2014/main" val="3606088219"/>
                    </a:ext>
                  </a:extLst>
                </a:gridCol>
                <a:gridCol w="1436133">
                  <a:extLst>
                    <a:ext uri="{9D8B030D-6E8A-4147-A177-3AD203B41FA5}">
                      <a16:colId xmlns:a16="http://schemas.microsoft.com/office/drawing/2014/main" val="3008685017"/>
                    </a:ext>
                  </a:extLst>
                </a:gridCol>
                <a:gridCol w="1150034">
                  <a:extLst>
                    <a:ext uri="{9D8B030D-6E8A-4147-A177-3AD203B41FA5}">
                      <a16:colId xmlns:a16="http://schemas.microsoft.com/office/drawing/2014/main" val="984545041"/>
                    </a:ext>
                  </a:extLst>
                </a:gridCol>
              </a:tblGrid>
              <a:tr h="660598">
                <a:tc>
                  <a:txBody>
                    <a:bodyPr/>
                    <a:lstStyle/>
                    <a:p>
                      <a:r>
                        <a:rPr lang="en-US" sz="1800"/>
                        <a:t>Model</a:t>
                      </a:r>
                    </a:p>
                  </a:txBody>
                  <a:tcPr marL="87403" marR="87403" marT="43701" marB="4370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Naïve Bayes</a:t>
                      </a:r>
                    </a:p>
                  </a:txBody>
                  <a:tcPr marL="87403" marR="87403" marT="43701" marB="4370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Logistic Regression</a:t>
                      </a:r>
                    </a:p>
                  </a:txBody>
                  <a:tcPr marL="87403" marR="87403" marT="43701" marB="4370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Random Forest</a:t>
                      </a:r>
                    </a:p>
                  </a:txBody>
                  <a:tcPr marL="87403" marR="87403" marT="43701" marB="43701"/>
                </a:tc>
                <a:extLst>
                  <a:ext uri="{0D108BD9-81ED-4DB2-BD59-A6C34878D82A}">
                    <a16:rowId xmlns:a16="http://schemas.microsoft.com/office/drawing/2014/main" val="1083781948"/>
                  </a:ext>
                </a:extLst>
              </a:tr>
              <a:tr h="660598">
                <a:tc>
                  <a:txBody>
                    <a:bodyPr/>
                    <a:lstStyle/>
                    <a:p>
                      <a:r>
                        <a:rPr lang="en-US" sz="1800"/>
                        <a:t>Accuracy (%)</a:t>
                      </a:r>
                    </a:p>
                  </a:txBody>
                  <a:tcPr marL="87403" marR="87403" marT="43701" marB="4370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93.6</a:t>
                      </a:r>
                    </a:p>
                  </a:txBody>
                  <a:tcPr marL="87403" marR="87403" marT="43701" marB="4370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98.5</a:t>
                      </a:r>
                    </a:p>
                  </a:txBody>
                  <a:tcPr marL="87403" marR="87403" marT="43701" marB="4370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98.6</a:t>
                      </a:r>
                    </a:p>
                  </a:txBody>
                  <a:tcPr marL="87403" marR="87403" marT="43701" marB="43701"/>
                </a:tc>
                <a:extLst>
                  <a:ext uri="{0D108BD9-81ED-4DB2-BD59-A6C34878D82A}">
                    <a16:rowId xmlns:a16="http://schemas.microsoft.com/office/drawing/2014/main" val="1668771710"/>
                  </a:ext>
                </a:extLst>
              </a:tr>
            </a:tbl>
          </a:graphicData>
        </a:graphic>
      </p:graphicFrame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1534F09-91D7-4E98-B8D0-5C8A02C70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98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8230"/>
    </mc:Choice>
    <mc:Fallback xmlns="">
      <p:transition spd="slow" advTm="98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47C3D-07F5-4066-A1C1-18756A4F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FBB8-BE29-420B-AC3C-DA6021405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US" sz="2000"/>
              <a:t>After testing the trained models using the testing dataset, the results remained high, shown in the table.</a:t>
            </a:r>
          </a:p>
          <a:p>
            <a:r>
              <a:rPr lang="en-US" sz="2000"/>
              <a:t>This indicates that the models were not overfit to the training data.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8305BF2-B19D-409F-BB31-7414DB0D3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643680"/>
              </p:ext>
            </p:extLst>
          </p:nvPr>
        </p:nvGraphicFramePr>
        <p:xfrm>
          <a:off x="6969642" y="2690926"/>
          <a:ext cx="4736965" cy="13207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24522">
                  <a:extLst>
                    <a:ext uri="{9D8B030D-6E8A-4147-A177-3AD203B41FA5}">
                      <a16:colId xmlns:a16="http://schemas.microsoft.com/office/drawing/2014/main" val="3326222392"/>
                    </a:ext>
                  </a:extLst>
                </a:gridCol>
                <a:gridCol w="927067">
                  <a:extLst>
                    <a:ext uri="{9D8B030D-6E8A-4147-A177-3AD203B41FA5}">
                      <a16:colId xmlns:a16="http://schemas.microsoft.com/office/drawing/2014/main" val="3606088219"/>
                    </a:ext>
                  </a:extLst>
                </a:gridCol>
                <a:gridCol w="1435218">
                  <a:extLst>
                    <a:ext uri="{9D8B030D-6E8A-4147-A177-3AD203B41FA5}">
                      <a16:colId xmlns:a16="http://schemas.microsoft.com/office/drawing/2014/main" val="3008685017"/>
                    </a:ext>
                  </a:extLst>
                </a:gridCol>
                <a:gridCol w="1150158">
                  <a:extLst>
                    <a:ext uri="{9D8B030D-6E8A-4147-A177-3AD203B41FA5}">
                      <a16:colId xmlns:a16="http://schemas.microsoft.com/office/drawing/2014/main" val="984545041"/>
                    </a:ext>
                  </a:extLst>
                </a:gridCol>
              </a:tblGrid>
              <a:tr h="660350">
                <a:tc>
                  <a:txBody>
                    <a:bodyPr/>
                    <a:lstStyle/>
                    <a:p>
                      <a:r>
                        <a:rPr lang="en-US" sz="1800"/>
                        <a:t>Model</a:t>
                      </a:r>
                    </a:p>
                  </a:txBody>
                  <a:tcPr marL="89236" marR="89236" marT="44618" marB="44618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Naïve Bayes</a:t>
                      </a:r>
                    </a:p>
                  </a:txBody>
                  <a:tcPr marL="89236" marR="89236" marT="44618" marB="44618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Logistic Regression</a:t>
                      </a:r>
                    </a:p>
                  </a:txBody>
                  <a:tcPr marL="89236" marR="89236" marT="44618" marB="44618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Random Forest</a:t>
                      </a:r>
                    </a:p>
                  </a:txBody>
                  <a:tcPr marL="89236" marR="89236" marT="44618" marB="44618"/>
                </a:tc>
                <a:extLst>
                  <a:ext uri="{0D108BD9-81ED-4DB2-BD59-A6C34878D82A}">
                    <a16:rowId xmlns:a16="http://schemas.microsoft.com/office/drawing/2014/main" val="1083781948"/>
                  </a:ext>
                </a:extLst>
              </a:tr>
              <a:tr h="660350">
                <a:tc>
                  <a:txBody>
                    <a:bodyPr/>
                    <a:lstStyle/>
                    <a:p>
                      <a:r>
                        <a:rPr lang="en-US" sz="1800"/>
                        <a:t>Accuracy (%)</a:t>
                      </a:r>
                    </a:p>
                  </a:txBody>
                  <a:tcPr marL="89236" marR="89236" marT="44618" marB="44618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94.1</a:t>
                      </a:r>
                    </a:p>
                  </a:txBody>
                  <a:tcPr marL="89236" marR="89236" marT="44618" marB="44618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98.8</a:t>
                      </a:r>
                    </a:p>
                  </a:txBody>
                  <a:tcPr marL="89236" marR="89236" marT="44618" marB="44618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99.0</a:t>
                      </a:r>
                    </a:p>
                  </a:txBody>
                  <a:tcPr marL="89236" marR="89236" marT="44618" marB="44618"/>
                </a:tc>
                <a:extLst>
                  <a:ext uri="{0D108BD9-81ED-4DB2-BD59-A6C34878D82A}">
                    <a16:rowId xmlns:a16="http://schemas.microsoft.com/office/drawing/2014/main" val="1668771710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13E2C4E-DD33-465A-9DBE-C985530D4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54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7192"/>
    </mc:Choice>
    <mc:Fallback xmlns="">
      <p:transition spd="slow" advTm="47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97D490-7127-408B-874C-DAD83F77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671185" cy="6858000"/>
            <a:chOff x="0" y="0"/>
            <a:chExt cx="470916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76EFB1-01CF-419F-ABF1-2AF02BBF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4709160" cy="6858000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9DEA15-78BD-4750-AA18-B9F28A6D5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3284331" cy="6858000"/>
            </a:xfrm>
            <a:custGeom>
              <a:avLst/>
              <a:gdLst>
                <a:gd name="connsiteX0" fmla="*/ 0 w 4319042"/>
                <a:gd name="connsiteY0" fmla="*/ 0 h 6858000"/>
                <a:gd name="connsiteX1" fmla="*/ 1142888 w 4319042"/>
                <a:gd name="connsiteY1" fmla="*/ 0 h 6858000"/>
                <a:gd name="connsiteX2" fmla="*/ 4319042 w 4319042"/>
                <a:gd name="connsiteY2" fmla="*/ 6858000 h 6858000"/>
                <a:gd name="connsiteX3" fmla="*/ 0 w 43190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9042" h="6858000">
                  <a:moveTo>
                    <a:pt x="0" y="0"/>
                  </a:moveTo>
                  <a:lnTo>
                    <a:pt x="1142888" y="0"/>
                  </a:lnTo>
                  <a:lnTo>
                    <a:pt x="431904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B06454-EED2-47C3-969D-40FF472A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4133088" cy="5257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AEAFC-0E3D-4B27-8E76-B539BB1B9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504" y="640081"/>
            <a:ext cx="5166360" cy="52578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project was success in demonstrating that a machine learning model can be used to accurately detect fake news articles.</a:t>
            </a:r>
          </a:p>
          <a:p>
            <a:r>
              <a:rPr lang="en-US" sz="2400" dirty="0"/>
              <a:t>This can be a great tool to help people disregard fake news articles intended to malevolently sway their opinion.</a:t>
            </a:r>
          </a:p>
          <a:p>
            <a:r>
              <a:rPr lang="en-US" sz="2400" dirty="0"/>
              <a:t>To further develop this model, I believe that more data should be source from a variety of sites.</a:t>
            </a:r>
          </a:p>
          <a:p>
            <a:r>
              <a:rPr lang="en-US" sz="2400" dirty="0"/>
              <a:t>Uniformly coding the subjects of the articles would help as well.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9B299DC-DE5A-4692-9084-A43DA1517B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7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757"/>
    </mc:Choice>
    <mc:Fallback xmlns="">
      <p:transition spd="slow" advTm="14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654</Words>
  <Application>Microsoft Office PowerPoint</Application>
  <PresentationFormat>Widescreen</PresentationFormat>
  <Paragraphs>69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Predictive Modeling to Detect Fake News</vt:lpstr>
      <vt:lpstr>Purpose</vt:lpstr>
      <vt:lpstr>Data</vt:lpstr>
      <vt:lpstr>Data Exploration</vt:lpstr>
      <vt:lpstr>Data Cleaning</vt:lpstr>
      <vt:lpstr>Preprocessing</vt:lpstr>
      <vt:lpstr>Modeling</vt:lpstr>
      <vt:lpstr>Results</vt:lpstr>
      <vt:lpstr>Final Remarks</vt:lpstr>
      <vt:lpstr>References and 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Modeling to Detect Fake News</dc:title>
  <dc:creator>Evan Edmunds</dc:creator>
  <cp:lastModifiedBy>Evan Edmunds</cp:lastModifiedBy>
  <cp:revision>1</cp:revision>
  <dcterms:created xsi:type="dcterms:W3CDTF">2021-04-10T03:48:53Z</dcterms:created>
  <dcterms:modified xsi:type="dcterms:W3CDTF">2021-04-11T22:09:03Z</dcterms:modified>
</cp:coreProperties>
</file>